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9" r:id="rId2"/>
    <p:sldId id="667" r:id="rId3"/>
    <p:sldId id="661" r:id="rId4"/>
    <p:sldId id="590" r:id="rId5"/>
    <p:sldId id="662" r:id="rId6"/>
    <p:sldId id="589" r:id="rId7"/>
    <p:sldId id="592" r:id="rId8"/>
    <p:sldId id="593" r:id="rId9"/>
    <p:sldId id="595" r:id="rId10"/>
    <p:sldId id="665" r:id="rId11"/>
    <p:sldId id="666" r:id="rId12"/>
    <p:sldId id="596" r:id="rId13"/>
    <p:sldId id="597" r:id="rId14"/>
    <p:sldId id="599" r:id="rId15"/>
    <p:sldId id="63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45737"/>
    <a:srgbClr val="C9E2B9"/>
    <a:srgbClr val="E6F3E7"/>
    <a:srgbClr val="E9F1FB"/>
    <a:srgbClr val="0F5737"/>
    <a:srgbClr val="CC313D"/>
    <a:srgbClr val="E6E6E6"/>
    <a:srgbClr val="FF6699"/>
    <a:srgbClr val="E4E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9" autoAdjust="0"/>
    <p:restoredTop sz="78074" autoAdjust="0"/>
  </p:normalViewPr>
  <p:slideViewPr>
    <p:cSldViewPr snapToGrid="0" showGuides="1">
      <p:cViewPr varScale="1">
        <p:scale>
          <a:sx n="145" d="100"/>
          <a:sy n="145" d="100"/>
        </p:scale>
        <p:origin x="184" y="5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4989"/>
    </p:cViewPr>
  </p:sorterViewPr>
  <p:notesViewPr>
    <p:cSldViewPr snapToGrid="0" showGuides="1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61D848B-0684-82D4-2524-9E989B8563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A5DA8F-B1A1-1088-54CC-5FE5C41DBB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9B9F4-40FD-4DDD-AE2E-867B15F9A0A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FDB03-9A24-5139-4419-E28D7DE0D7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F3213C-9E5E-2DFC-B6F4-26DBDD7A5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7DD13-6BC3-4DBD-89BB-651421536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314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6C4DA-E620-4CF5-B7EF-3603410648D1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C3D89-FD20-40C9-9896-D09955FDC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1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01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41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540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043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23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549DF-EFB8-408E-B8E2-2EE77AA362D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91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2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55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832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9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5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71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12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C3D89-FD20-40C9-9896-D09955FDCD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3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A6319-A745-4D0F-9D07-B4273D19F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0E6E81-18CC-4162-BE5B-29A6A7358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70BE4B-E07D-423B-A42B-87EA2A5D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F5737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675E5F-BEEE-488B-AF80-AF8C15B2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F5737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D000B-4717-4D5A-8961-2AA7BF60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F5737"/>
                </a:solidFill>
              </a:defRPr>
            </a:lvl1pPr>
          </a:lstStyle>
          <a:p>
            <a:fld id="{159CCF7C-B4BD-460D-ADE2-F22D9606553B}" type="slidenum">
              <a:rPr lang="zh-CN" altLang="en-US" smtClean="0"/>
              <a:pPr/>
              <a:t>‹#›</a:t>
            </a:fld>
            <a:r>
              <a:rPr lang="en-US" altLang="zh-CN" dirty="0"/>
              <a:t>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33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E2914-094F-4D48-A01C-928E61AC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BBA230-D4DA-4254-8601-2BD132294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73EB7-CBAC-4B69-8C0C-393300F9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48EE2C-F7ED-417B-A8E7-8A1574D5F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31C86-1D99-44D2-80A5-E5ACB8F2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091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B8D2D9-C320-4C15-ACAD-2926D51C9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5E95E0-DE45-4577-A727-288430944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3DAD4C-BB7F-421F-8327-52623C0D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8C0566-0E14-4C15-B3D9-6AD28BCB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FFB902-650B-4487-9CF6-16432EC5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66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7D037-6082-4F6F-8161-D070135EE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963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CCB93A-40FC-4D8C-9A33-EAB77BB8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6389" y="6356349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159CCF7C-B4BD-460D-ADE2-F22D9606553B}" type="slidenum">
              <a:rPr lang="zh-CN" altLang="en-US" smtClean="0"/>
              <a:pPr/>
              <a:t>‹#›</a:t>
            </a:fld>
            <a:r>
              <a:rPr lang="en-US" altLang="zh-CN" dirty="0"/>
              <a:t>/11</a:t>
            </a:r>
            <a:endParaRPr lang="zh-CN" altLang="en-US" dirty="0"/>
          </a:p>
        </p:txBody>
      </p:sp>
      <p:pic>
        <p:nvPicPr>
          <p:cNvPr id="8" name="图形 7" descr="书签">
            <a:extLst>
              <a:ext uri="{FF2B5EF4-FFF2-40B4-BE49-F238E27FC236}">
                <a16:creationId xmlns:a16="http://schemas.microsoft.com/office/drawing/2014/main" id="{E6C5AE4A-7CC5-47B4-9B40-039BE660A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8768" y="-1097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26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E67DA-F6DE-4C65-922F-70079880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DA5781-2627-4417-831F-2B1AF7D71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EB9BE-CFFB-4407-BE8A-C8C2C989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399FFC-9E46-44A0-98C2-4681AD60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12379-19D2-4667-AEF7-E491D634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‹#›</a:t>
            </a:fld>
            <a:r>
              <a:rPr lang="en-US" altLang="zh-CN" dirty="0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313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0D0AD-EAAD-4D38-8069-9D3E6072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CEAFB-42FD-493B-BD89-C06960A53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EF8E2E-20A6-4FB3-9191-31C117829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DC8C5-B8A0-4EE4-A27A-E020B04D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4E2E8C-5D72-44BB-9AF3-DFCE1423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5A1C7B-B23D-4AA3-8024-9C6AE36D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994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63A03-DD0E-4AAE-AE91-E6A71EA7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660EFF-D15B-4832-8221-D61CE2D90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5A44A1-5E41-4946-83A1-FC46C4FF7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37BB3E-5D69-4371-8140-E5509541F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DFF9EB-A324-43C2-8870-953CAEFB0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8EAFD1-9588-4F1B-9684-F78113AF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3F0CF2-B157-4A38-B418-F36B43D4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ECC12D-2CCD-4689-8697-7F9B91A8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74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9E576-C117-4BDC-AE30-6B6EDE41A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554207-7D39-4D09-87C7-1E70C4F13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090FB2-7DD4-4327-9911-79FBA6CD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B65D22-6157-45FD-9689-C9C5C9C5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‹#›</a:t>
            </a:fld>
            <a:r>
              <a:rPr lang="en-US" altLang="zh-CN" dirty="0"/>
              <a:t>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4518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148397-E30A-49F7-BF74-D23339CF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AFC49A-16CC-4FA8-8604-E379B9EA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769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B9EDB-D955-4238-8008-EE502F30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9261C-DEBE-474B-A94F-32906C9C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DB5A50-9D75-4E9E-B743-82ACCC18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A59C84-C8CE-468C-8E1F-E8AEC457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53BB41-DD7B-4A11-B12B-6E311A43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47820D-5910-4734-AF5C-8CB807E5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39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5F929-001D-4E49-81BA-CD32ACF7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5FE6DD-746D-4256-B94B-26195C5D3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9B3F95-9959-48E6-8DB9-F69B63623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E29C0F-F277-4CC0-A232-28FCD8C2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085684-0D69-49E2-8351-11A1289D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A51B70-56A4-48CB-85AE-5FD15136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29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E0734A-8094-4D54-B3C8-3BABFC22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3B1D60-F822-40E1-8901-90FE80E0A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37E3E7-8D89-4699-8189-83AC3EC96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F5737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C44CC-2225-424E-948D-BFC198A17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F5737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541D53-4999-4A27-B660-8B6C2002B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F5737"/>
                </a:solidFill>
              </a:defRPr>
            </a:lvl1pPr>
          </a:lstStyle>
          <a:p>
            <a:fld id="{159CCF7C-B4BD-460D-ADE2-F22D9606553B}" type="slidenum">
              <a:rPr lang="zh-CN" altLang="en-US" smtClean="0"/>
              <a:pPr/>
              <a:t>‹#›</a:t>
            </a:fld>
            <a:r>
              <a:rPr lang="en-US" altLang="zh-CN" dirty="0"/>
              <a:t>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1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D7B669A-5C66-46E6-9AF8-133CA69EBA8E}"/>
              </a:ext>
            </a:extLst>
          </p:cNvPr>
          <p:cNvSpPr/>
          <p:nvPr/>
        </p:nvSpPr>
        <p:spPr>
          <a:xfrm>
            <a:off x="2079522" y="962594"/>
            <a:ext cx="10112477" cy="5076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 descr="Victoria University of Wellington - Podcast - Education Podcast | Podchaser">
            <a:extLst>
              <a:ext uri="{FF2B5EF4-FFF2-40B4-BE49-F238E27FC236}">
                <a16:creationId xmlns:a16="http://schemas.microsoft.com/office/drawing/2014/main" id="{1F0A4F18-E18B-4156-BB59-99D8FF15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9019"/>
            <a:ext cx="2639961" cy="26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C064AA-D37C-40A6-9102-D5574096AB32}"/>
              </a:ext>
            </a:extLst>
          </p:cNvPr>
          <p:cNvSpPr txBox="1"/>
          <p:nvPr/>
        </p:nvSpPr>
        <p:spPr>
          <a:xfrm>
            <a:off x="3199151" y="1832985"/>
            <a:ext cx="8105972" cy="159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YOLO Models for Instance Segmentation </a:t>
            </a:r>
          </a:p>
          <a:p>
            <a:pPr algn="ctr">
              <a:lnSpc>
                <a:spcPct val="120000"/>
              </a:lnSpc>
            </a:pPr>
            <a:r>
              <a:rPr lang="en-US" altLang="zh-CN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of Individual Tree Crowns from Aerial Imagery </a:t>
            </a:r>
          </a:p>
          <a:p>
            <a:pPr algn="ctr">
              <a:lnSpc>
                <a:spcPct val="120000"/>
              </a:lnSpc>
            </a:pPr>
            <a:r>
              <a:rPr lang="en-US" altLang="zh-CN" sz="2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in Wellington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D728B8-F2DD-3D22-8CF5-4BB4BBC394DC}"/>
              </a:ext>
            </a:extLst>
          </p:cNvPr>
          <p:cNvSpPr txBox="1"/>
          <p:nvPr/>
        </p:nvSpPr>
        <p:spPr>
          <a:xfrm>
            <a:off x="2756376" y="3777399"/>
            <a:ext cx="8991521" cy="1943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Ziyi Sun</a:t>
            </a:r>
            <a:endParaRPr lang="en-US" altLang="zh-CN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Supervisors</a:t>
            </a:r>
            <a:r>
              <a:rPr lang="en-US" altLang="zh-CN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: Bing Xue and Mengjie Zhang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0" u="none" strike="noStrike" kern="1200" baseline="0" dirty="0">
                <a:solidFill>
                  <a:schemeClr val="tx1"/>
                </a:solidFill>
              </a:rPr>
              <a:t>School of Engineering and Computer Science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Victoria University of Wellington</a:t>
            </a:r>
            <a:endParaRPr lang="en-US" altLang="zh-CN" sz="1800" b="1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b="0" i="0" u="none" strike="noStrike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87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5673-2596-9340-485C-C015FF8E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09DF92-DE2F-3937-3A9B-EE07C570DD09}"/>
              </a:ext>
            </a:extLst>
          </p:cNvPr>
          <p:cNvSpPr txBox="1"/>
          <p:nvPr/>
        </p:nvSpPr>
        <p:spPr>
          <a:xfrm>
            <a:off x="760902" y="93119"/>
            <a:ext cx="857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A9F09A-802A-FCE8-16AC-7233A2025A7F}"/>
              </a:ext>
            </a:extLst>
          </p:cNvPr>
          <p:cNvSpPr/>
          <p:nvPr/>
        </p:nvSpPr>
        <p:spPr>
          <a:xfrm>
            <a:off x="-1" y="804672"/>
            <a:ext cx="5469468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Quantitative Results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8B6A3E-3B78-AF11-5F48-B45792B9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95C3A9E-1D57-EAAC-7344-7D603419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641655"/>
              </p:ext>
            </p:extLst>
          </p:nvPr>
        </p:nvGraphicFramePr>
        <p:xfrm>
          <a:off x="156757" y="2562132"/>
          <a:ext cx="11913320" cy="218291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750256">
                  <a:extLst>
                    <a:ext uri="{9D8B030D-6E8A-4147-A177-3AD203B41FA5}">
                      <a16:colId xmlns:a16="http://schemas.microsoft.com/office/drawing/2014/main" val="3690957678"/>
                    </a:ext>
                  </a:extLst>
                </a:gridCol>
                <a:gridCol w="1270383">
                  <a:extLst>
                    <a:ext uri="{9D8B030D-6E8A-4147-A177-3AD203B41FA5}">
                      <a16:colId xmlns:a16="http://schemas.microsoft.com/office/drawing/2014/main" val="713294404"/>
                    </a:ext>
                  </a:extLst>
                </a:gridCol>
                <a:gridCol w="1270383">
                  <a:extLst>
                    <a:ext uri="{9D8B030D-6E8A-4147-A177-3AD203B41FA5}">
                      <a16:colId xmlns:a16="http://schemas.microsoft.com/office/drawing/2014/main" val="153543185"/>
                    </a:ext>
                  </a:extLst>
                </a:gridCol>
                <a:gridCol w="1270383">
                  <a:extLst>
                    <a:ext uri="{9D8B030D-6E8A-4147-A177-3AD203B41FA5}">
                      <a16:colId xmlns:a16="http://schemas.microsoft.com/office/drawing/2014/main" val="1615606528"/>
                    </a:ext>
                  </a:extLst>
                </a:gridCol>
                <a:gridCol w="1270383">
                  <a:extLst>
                    <a:ext uri="{9D8B030D-6E8A-4147-A177-3AD203B41FA5}">
                      <a16:colId xmlns:a16="http://schemas.microsoft.com/office/drawing/2014/main" val="3686627556"/>
                    </a:ext>
                  </a:extLst>
                </a:gridCol>
                <a:gridCol w="1270383">
                  <a:extLst>
                    <a:ext uri="{9D8B030D-6E8A-4147-A177-3AD203B41FA5}">
                      <a16:colId xmlns:a16="http://schemas.microsoft.com/office/drawing/2014/main" val="3524612848"/>
                    </a:ext>
                  </a:extLst>
                </a:gridCol>
                <a:gridCol w="1270383">
                  <a:extLst>
                    <a:ext uri="{9D8B030D-6E8A-4147-A177-3AD203B41FA5}">
                      <a16:colId xmlns:a16="http://schemas.microsoft.com/office/drawing/2014/main" val="3650931910"/>
                    </a:ext>
                  </a:extLst>
                </a:gridCol>
                <a:gridCol w="1270383">
                  <a:extLst>
                    <a:ext uri="{9D8B030D-6E8A-4147-A177-3AD203B41FA5}">
                      <a16:colId xmlns:a16="http://schemas.microsoft.com/office/drawing/2014/main" val="2061398043"/>
                    </a:ext>
                  </a:extLst>
                </a:gridCol>
                <a:gridCol w="1270383">
                  <a:extLst>
                    <a:ext uri="{9D8B030D-6E8A-4147-A177-3AD203B41FA5}">
                      <a16:colId xmlns:a16="http://schemas.microsoft.com/office/drawing/2014/main" val="4243686919"/>
                    </a:ext>
                  </a:extLst>
                </a:gridCol>
              </a:tblGrid>
              <a:tr h="4377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Method</a:t>
                      </a:r>
                      <a:endParaRPr lang="zh-CN" altLang="en-US" sz="2000" dirty="0"/>
                    </a:p>
                  </a:txBody>
                  <a:tcPr marL="9000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Box AP</a:t>
                      </a:r>
                      <a:endParaRPr lang="zh-CN" altLang="en-US" sz="2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Mask AP</a:t>
                      </a:r>
                      <a:endParaRPr lang="zh-CN" altLang="en-US" sz="2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AP</a:t>
                      </a:r>
                      <a:r>
                        <a:rPr lang="en-US" altLang="zh-CN" sz="2000" baseline="-25000" dirty="0"/>
                        <a:t>50</a:t>
                      </a:r>
                      <a:endParaRPr lang="zh-CN" altLang="en-US" sz="2000" baseline="-25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AP</a:t>
                      </a:r>
                      <a:r>
                        <a:rPr lang="en-US" altLang="zh-CN" sz="2000" baseline="-25000" dirty="0"/>
                        <a:t>75</a:t>
                      </a:r>
                      <a:endParaRPr lang="zh-CN" altLang="en-US" sz="2000" baseline="-25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AP</a:t>
                      </a:r>
                      <a:r>
                        <a:rPr lang="en-US" altLang="zh-CN" sz="2000" baseline="-25000" dirty="0"/>
                        <a:t>S</a:t>
                      </a:r>
                      <a:endParaRPr lang="zh-CN" altLang="en-US" sz="2000" baseline="-25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AP</a:t>
                      </a:r>
                      <a:r>
                        <a:rPr lang="en-US" altLang="zh-CN" sz="2000" baseline="-25000" dirty="0"/>
                        <a:t>M</a:t>
                      </a:r>
                      <a:endParaRPr lang="zh-CN" altLang="en-US" sz="2000" baseline="-25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FLOPs</a:t>
                      </a:r>
                      <a:endParaRPr lang="zh-CN" altLang="en-US" sz="2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#Params</a:t>
                      </a:r>
                      <a:endParaRPr lang="zh-CN" altLang="en-US" sz="2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899129"/>
                  </a:ext>
                </a:extLst>
              </a:tr>
              <a:tr h="437783"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YOLO-ITC</a:t>
                      </a:r>
                      <a:endParaRPr lang="zh-CN" altLang="en-US" sz="2000" dirty="0"/>
                    </a:p>
                  </a:txBody>
                  <a:tcPr marL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36.2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32.0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60.3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31.7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30.8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45.3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141.8G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82.2M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62156"/>
                  </a:ext>
                </a:extLst>
              </a:tr>
              <a:tr h="437783"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YOLOv8E-A</a:t>
                      </a:r>
                      <a:endParaRPr lang="zh-CN" altLang="en-US" sz="2000" dirty="0"/>
                    </a:p>
                  </a:txBody>
                  <a:tcPr marL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36.0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32.1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60.7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32.2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30.9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45.4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106.4G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56.9M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567843"/>
                  </a:ext>
                </a:extLst>
              </a:tr>
              <a:tr h="437783"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YOLOv8E-B</a:t>
                      </a:r>
                      <a:endParaRPr lang="zh-CN" altLang="en-US" sz="2000" dirty="0"/>
                    </a:p>
                  </a:txBody>
                  <a:tcPr marL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36.1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32.2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60.5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31.9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31.2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43.7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106.4G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56.9M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96241"/>
                  </a:ext>
                </a:extLst>
              </a:tr>
              <a:tr h="431785"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YOLOv8-FF</a:t>
                      </a:r>
                      <a:endParaRPr lang="zh-CN" altLang="en-US" sz="2000" dirty="0"/>
                    </a:p>
                  </a:txBody>
                  <a:tcPr marL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37.6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32.9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>
                          <a:solidFill>
                            <a:schemeClr val="tx1"/>
                          </a:solidFill>
                        </a:rPr>
                        <a:t>61.4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32.8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31.9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44.6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196.1G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dirty="0"/>
                        <a:t>54.4M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8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01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DF45-B594-9094-2A48-EE22748D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A32B30-378D-5372-8E5D-AA0FA16B2202}"/>
              </a:ext>
            </a:extLst>
          </p:cNvPr>
          <p:cNvSpPr txBox="1"/>
          <p:nvPr/>
        </p:nvSpPr>
        <p:spPr>
          <a:xfrm>
            <a:off x="760902" y="93119"/>
            <a:ext cx="857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FB01F4-AD76-AF69-FBA3-9DE71A745F89}"/>
              </a:ext>
            </a:extLst>
          </p:cNvPr>
          <p:cNvSpPr/>
          <p:nvPr/>
        </p:nvSpPr>
        <p:spPr>
          <a:xfrm>
            <a:off x="-1" y="804672"/>
            <a:ext cx="5469468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Visual Results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71C306-E4B5-8C45-16AE-338F0AF1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Picture 4" descr="A group of orange and green dots&#10;&#10;Description automatically generated">
            <a:extLst>
              <a:ext uri="{FF2B5EF4-FFF2-40B4-BE49-F238E27FC236}">
                <a16:creationId xmlns:a16="http://schemas.microsoft.com/office/drawing/2014/main" id="{9955E99E-3D74-F70B-523A-F0E56CE4A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15" y="1713336"/>
            <a:ext cx="1872000" cy="1872000"/>
          </a:xfrm>
          <a:prstGeom prst="rect">
            <a:avLst/>
          </a:prstGeom>
        </p:spPr>
      </p:pic>
      <p:pic>
        <p:nvPicPr>
          <p:cNvPr id="8" name="Picture 7" descr="A aerial view of a forest&#10;&#10;Description automatically generated">
            <a:extLst>
              <a:ext uri="{FF2B5EF4-FFF2-40B4-BE49-F238E27FC236}">
                <a16:creationId xmlns:a16="http://schemas.microsoft.com/office/drawing/2014/main" id="{0C16D1EE-0090-FC11-0D3A-480064D80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9" y="1713336"/>
            <a:ext cx="1872000" cy="1872000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ECC3A3-EF2D-FCFC-E99A-4114C55E2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97" y="1713336"/>
            <a:ext cx="1872000" cy="187200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9692B403-DD2A-E4BF-243C-118247785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801" y="1713336"/>
            <a:ext cx="1872000" cy="1872000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558EB9-7347-9F82-224F-4778CCBA2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3" y="1713336"/>
            <a:ext cx="1872000" cy="1872000"/>
          </a:xfrm>
          <a:prstGeom prst="rect">
            <a:avLst/>
          </a:prstGeom>
        </p:spPr>
      </p:pic>
      <p:pic>
        <p:nvPicPr>
          <p:cNvPr id="19" name="Picture 1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47E6356-79CD-3E51-6CF3-37A26F3F8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93" y="1713336"/>
            <a:ext cx="1872000" cy="187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EE1CA-EB57-909A-9E0F-DF7E889F97B1}"/>
              </a:ext>
            </a:extLst>
          </p:cNvPr>
          <p:cNvSpPr txBox="1"/>
          <p:nvPr/>
        </p:nvSpPr>
        <p:spPr>
          <a:xfrm>
            <a:off x="900876" y="55084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045144-9303-DF74-CA30-6BC5A84F97B1}"/>
              </a:ext>
            </a:extLst>
          </p:cNvPr>
          <p:cNvSpPr txBox="1"/>
          <p:nvPr/>
        </p:nvSpPr>
        <p:spPr>
          <a:xfrm>
            <a:off x="2654631" y="55084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YOLOv8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5C8E21-7DB2-9097-4C5D-36811C74C89F}"/>
              </a:ext>
            </a:extLst>
          </p:cNvPr>
          <p:cNvSpPr txBox="1"/>
          <p:nvPr/>
        </p:nvSpPr>
        <p:spPr>
          <a:xfrm>
            <a:off x="4491743" y="550843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YOLO-ITC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FCDCA-F763-327E-44E6-4DC07F158A99}"/>
              </a:ext>
            </a:extLst>
          </p:cNvPr>
          <p:cNvSpPr txBox="1"/>
          <p:nvPr/>
        </p:nvSpPr>
        <p:spPr>
          <a:xfrm>
            <a:off x="6335467" y="55084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YOLOv8E-A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01B6D-80D8-FD6E-0AA5-4949D344955B}"/>
              </a:ext>
            </a:extLst>
          </p:cNvPr>
          <p:cNvSpPr txBox="1"/>
          <p:nvPr/>
        </p:nvSpPr>
        <p:spPr>
          <a:xfrm>
            <a:off x="8287995" y="550843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YOLOv8-FF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E64F7A-307B-4669-C43F-052CD3D11C37}"/>
              </a:ext>
            </a:extLst>
          </p:cNvPr>
          <p:cNvSpPr txBox="1"/>
          <p:nvPr/>
        </p:nvSpPr>
        <p:spPr>
          <a:xfrm>
            <a:off x="10158181" y="5508433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Ground-Truth</a:t>
            </a:r>
          </a:p>
        </p:txBody>
      </p:sp>
      <p:pic>
        <p:nvPicPr>
          <p:cNvPr id="29" name="Picture 28" descr="A aerial view of trees and land&#10;&#10;Description automatically generated">
            <a:extLst>
              <a:ext uri="{FF2B5EF4-FFF2-40B4-BE49-F238E27FC236}">
                <a16:creationId xmlns:a16="http://schemas.microsoft.com/office/drawing/2014/main" id="{F2C0C8AA-CD20-586C-DCA5-A781A4FB72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9" y="3636029"/>
            <a:ext cx="1872000" cy="1872000"/>
          </a:xfrm>
          <a:prstGeom prst="rect">
            <a:avLst/>
          </a:prstGeom>
        </p:spPr>
      </p:pic>
      <p:pic>
        <p:nvPicPr>
          <p:cNvPr id="31" name="Picture 30" descr="A green and black background&#10;&#10;Description automatically generated">
            <a:extLst>
              <a:ext uri="{FF2B5EF4-FFF2-40B4-BE49-F238E27FC236}">
                <a16:creationId xmlns:a16="http://schemas.microsoft.com/office/drawing/2014/main" id="{E541527D-7A84-9A68-1F0F-9056B9DC12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15" y="3636029"/>
            <a:ext cx="1872000" cy="1872000"/>
          </a:xfrm>
          <a:prstGeom prst="rect">
            <a:avLst/>
          </a:prstGeom>
        </p:spPr>
      </p:pic>
      <p:pic>
        <p:nvPicPr>
          <p:cNvPr id="33" name="Picture 3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F528F6FE-BBDD-47D1-CEDA-4BD76563E5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97" y="3636029"/>
            <a:ext cx="1872000" cy="1872000"/>
          </a:xfrm>
          <a:prstGeom prst="rect">
            <a:avLst/>
          </a:prstGeom>
        </p:spPr>
      </p:pic>
      <p:pic>
        <p:nvPicPr>
          <p:cNvPr id="35" name="Picture 3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6E3212-9E3E-D215-69E5-C7E4034E09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93" y="3636029"/>
            <a:ext cx="1872000" cy="1872000"/>
          </a:xfrm>
          <a:prstGeom prst="rect">
            <a:avLst/>
          </a:prstGeom>
        </p:spPr>
      </p:pic>
      <p:pic>
        <p:nvPicPr>
          <p:cNvPr id="37" name="Picture 3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8614B6B-3577-028D-77F4-017F0B7212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3" y="3636029"/>
            <a:ext cx="1872000" cy="1872000"/>
          </a:xfrm>
          <a:prstGeom prst="rect">
            <a:avLst/>
          </a:prstGeom>
        </p:spPr>
      </p:pic>
      <p:pic>
        <p:nvPicPr>
          <p:cNvPr id="39" name="Picture 3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10FA0B5-5D90-B0B5-35EB-5ECA96B715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89" y="3636029"/>
            <a:ext cx="1872000" cy="187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888A7FD-7D91-D559-A015-F585C179CFE2}"/>
              </a:ext>
            </a:extLst>
          </p:cNvPr>
          <p:cNvSpPr/>
          <p:nvPr/>
        </p:nvSpPr>
        <p:spPr>
          <a:xfrm>
            <a:off x="2399757" y="2018923"/>
            <a:ext cx="679010" cy="46172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C9F67A-D163-694E-0FD9-27502FA2F840}"/>
              </a:ext>
            </a:extLst>
          </p:cNvPr>
          <p:cNvSpPr/>
          <p:nvPr/>
        </p:nvSpPr>
        <p:spPr>
          <a:xfrm>
            <a:off x="4343389" y="2034666"/>
            <a:ext cx="679010" cy="46172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069590-E818-936F-A24D-F5B59E7727CE}"/>
              </a:ext>
            </a:extLst>
          </p:cNvPr>
          <p:cNvSpPr/>
          <p:nvPr/>
        </p:nvSpPr>
        <p:spPr>
          <a:xfrm>
            <a:off x="6273486" y="2034667"/>
            <a:ext cx="679010" cy="46172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C7F6C4-5539-8F27-6A4F-3F3D4A85DB02}"/>
              </a:ext>
            </a:extLst>
          </p:cNvPr>
          <p:cNvSpPr/>
          <p:nvPr/>
        </p:nvSpPr>
        <p:spPr>
          <a:xfrm>
            <a:off x="8202629" y="2018923"/>
            <a:ext cx="679010" cy="46172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77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091E0-F35C-5AF2-32EE-4FF465D1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542DC5-FE8A-BA91-126A-061831DE4016}"/>
              </a:ext>
            </a:extLst>
          </p:cNvPr>
          <p:cNvSpPr txBox="1"/>
          <p:nvPr/>
        </p:nvSpPr>
        <p:spPr>
          <a:xfrm>
            <a:off x="760902" y="93119"/>
            <a:ext cx="857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DD0B4C-3A5C-C56B-3905-1352DDC45C5C}"/>
              </a:ext>
            </a:extLst>
          </p:cNvPr>
          <p:cNvSpPr txBox="1"/>
          <p:nvPr/>
        </p:nvSpPr>
        <p:spPr>
          <a:xfrm>
            <a:off x="948584" y="1260989"/>
            <a:ext cx="10511325" cy="1287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T</a:t>
            </a:r>
            <a:r>
              <a:rPr lang="en-US" altLang="zh-CN" dirty="0"/>
              <a:t>his </a:t>
            </a:r>
            <a:r>
              <a:rPr lang="zh-CN" altLang="en-US" dirty="0"/>
              <a:t>thesis develop</a:t>
            </a:r>
            <a:r>
              <a:rPr lang="en-US" altLang="zh-CN" dirty="0"/>
              <a:t>s</a:t>
            </a:r>
            <a:r>
              <a:rPr lang="zh-CN" altLang="en-US" dirty="0"/>
              <a:t> innovative </a:t>
            </a:r>
            <a:r>
              <a:rPr lang="en-US" altLang="zh-CN" dirty="0">
                <a:solidFill>
                  <a:schemeClr val="accent2"/>
                </a:solidFill>
              </a:rPr>
              <a:t>YOLO</a:t>
            </a:r>
            <a:r>
              <a:rPr lang="en-US" altLang="zh-CN" b="1" dirty="0">
                <a:solidFill>
                  <a:schemeClr val="accent6"/>
                </a:solidFill>
              </a:rPr>
              <a:t> </a:t>
            </a:r>
            <a:r>
              <a:rPr lang="en-US" altLang="zh-CN" dirty="0"/>
              <a:t>models</a:t>
            </a:r>
            <a:r>
              <a:rPr lang="zh-CN" altLang="en-US" dirty="0"/>
              <a:t> to </a:t>
            </a:r>
            <a:r>
              <a:rPr lang="en-US" altLang="zh-CN" dirty="0"/>
              <a:t>perform instance segmentation and species classification of individual tree crowns from aerial imagery by enhancing the feature extraction network, refining the detection framework, and developing efficient network architectures.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52117D-E23B-5BCD-C222-31DAE26C3206}"/>
              </a:ext>
            </a:extLst>
          </p:cNvPr>
          <p:cNvSpPr txBox="1"/>
          <p:nvPr/>
        </p:nvSpPr>
        <p:spPr>
          <a:xfrm>
            <a:off x="948584" y="2945222"/>
            <a:ext cx="10552036" cy="284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YOLO-ITC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new detection scheme, dense blocks with efficient attention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to enhance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effectiveness of YOLO-based architecture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Propose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YOLOv8E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novel sample selection strategies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better handle small canopies and the redesigned network to improve accuracy while reducing the model size and parameter count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Propose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YOLOv8-FF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feature fusion-enhanced model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 integrates cross-scale and same-scale fusion, alongside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sparse large kernel network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better global context aggregation.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0BBA45-47F1-3A0A-D695-28FB72F1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912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3969-92CD-54EA-6245-23B37A4BE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A40914-1EC1-7F38-0C17-6C92E07F755C}"/>
              </a:ext>
            </a:extLst>
          </p:cNvPr>
          <p:cNvSpPr txBox="1"/>
          <p:nvPr/>
        </p:nvSpPr>
        <p:spPr>
          <a:xfrm>
            <a:off x="760902" y="93119"/>
            <a:ext cx="857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A1528C0-404A-B264-668A-6C62F8A4465E}"/>
              </a:ext>
            </a:extLst>
          </p:cNvPr>
          <p:cNvSpPr txBox="1"/>
          <p:nvPr/>
        </p:nvSpPr>
        <p:spPr>
          <a:xfrm>
            <a:off x="2668671" y="1276167"/>
            <a:ext cx="6854657" cy="4305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Overlapping and Ambiguously Bounded Tree Crowns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 Generalization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Multi-Sensor and Multi-Spectral Data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Transformer-Based Architectures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Semi-Supervised and Active Learning Approaches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Real-Time and On-Device Implementation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Neural Architecture Search</a:t>
            </a:r>
            <a:endParaRPr lang="en-US" altLang="zh-CN" sz="2000" dirty="0">
              <a:effectLst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D30D7D58-B16A-0EF9-E4CE-804B885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8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A44EB-1FE0-6108-73A7-0E548B0A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6EE297-8ADD-420C-9752-153ED15D78FF}"/>
              </a:ext>
            </a:extLst>
          </p:cNvPr>
          <p:cNvSpPr txBox="1"/>
          <p:nvPr/>
        </p:nvSpPr>
        <p:spPr>
          <a:xfrm>
            <a:off x="760902" y="93119"/>
            <a:ext cx="857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0890C7-3783-E291-1539-DBE2DBD80F14}"/>
              </a:ext>
            </a:extLst>
          </p:cNvPr>
          <p:cNvSpPr txBox="1"/>
          <p:nvPr/>
        </p:nvSpPr>
        <p:spPr>
          <a:xfrm>
            <a:off x="854995" y="1495223"/>
            <a:ext cx="1059677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Ziyi Sun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Bing Xue,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Mengjie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Zhang, and Jan Schindler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“Feature Fusion to Improve YOLOv8 for Segmenting and Classifying Aerial Images of Tree Crowns.”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IEEE Journal of Selected Topics in Applied Earth Observations and Remote Sensing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(2025): 1-14.</a:t>
            </a:r>
          </a:p>
          <a:p>
            <a:pPr algn="just">
              <a:spcAft>
                <a:spcPts val="1200"/>
              </a:spcAf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Ziyi Sun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Bing Xue,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Mengjie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Zhang, and Jan Schindler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YOLO-ITC: A New YOLO Method for Instance Segmentation of Individual Tree Crowns.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Emerging Topics in Computational Intelligence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(2025): 1-15.</a:t>
            </a:r>
          </a:p>
          <a:p>
            <a:pPr algn="just">
              <a:spcAft>
                <a:spcPts val="1200"/>
              </a:spcAf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Ziyi Sun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Bing Xue,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Mengjie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Zhang, and Jan Schindler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YOLOv8E: an efficient YOLOv8 method for instance segmentation of individual tree crowns in Wellington City, New Zealand.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the Royal Society of New Zealand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(2024): 1-26.</a:t>
            </a:r>
          </a:p>
          <a:p>
            <a:pPr algn="just">
              <a:spcAft>
                <a:spcPts val="1200"/>
              </a:spcAf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Ziyi Sun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Bing Xue,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Mengjie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Zhang, and Jan Schindler. “An Improved Mask R-CNN for Instance Segmentation of Tree Crowns in Aerial Imagery.”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2023 38th International Conference on Image and Vision Computing New Zealand (IVCNZ),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Palmerston North, New Zealand, 29-30th November 2023. pp. 1-6.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7FF779-7DDA-D49D-E0AE-5435113C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804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21D0D8F-552F-5284-2FBC-75D498FCCDC3}"/>
              </a:ext>
            </a:extLst>
          </p:cNvPr>
          <p:cNvSpPr txBox="1">
            <a:spLocks/>
          </p:cNvSpPr>
          <p:nvPr/>
        </p:nvSpPr>
        <p:spPr>
          <a:xfrm>
            <a:off x="1171720" y="2040082"/>
            <a:ext cx="9848560" cy="17699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800"/>
              </a:spcAft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微软雅黑" panose="020B0503020204020204" pitchFamily="34" charset="-122"/>
              </a:rPr>
              <a:t>Thank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微软雅黑" panose="020B0503020204020204" pitchFamily="34" charset="-122"/>
              </a:rPr>
              <a:t>you !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777F59-C320-5BE4-9C07-A84732A5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14</a:t>
            </a:fld>
            <a:r>
              <a:rPr lang="en-US" altLang="zh-CN"/>
              <a:t>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91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7F79A-7D31-DBAA-85B6-1B22BF5D1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FE5DAC8-B131-188E-048D-5EA607B3E931}"/>
              </a:ext>
            </a:extLst>
          </p:cNvPr>
          <p:cNvSpPr txBox="1"/>
          <p:nvPr/>
        </p:nvSpPr>
        <p:spPr>
          <a:xfrm>
            <a:off x="760902" y="93119"/>
            <a:ext cx="4449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6117A0-5967-E072-BA75-CE561F258A8B}"/>
              </a:ext>
            </a:extLst>
          </p:cNvPr>
          <p:cNvSpPr/>
          <p:nvPr/>
        </p:nvSpPr>
        <p:spPr>
          <a:xfrm>
            <a:off x="-1" y="804672"/>
            <a:ext cx="6282048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Research Significance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55BDF81-9FF6-DEB6-569F-FFD477828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02" y="1427969"/>
            <a:ext cx="5942753" cy="1441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Prevent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Landslide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happened in </a:t>
            </a:r>
            <a:r>
              <a:rPr lang="en-US" b="0" dirty="0"/>
              <a:t>the Wairarapa area </a:t>
            </a:r>
            <a:endParaRPr lang="en-NZ" sz="1800" kern="100" dirty="0">
              <a:effectLst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</a:rPr>
              <a:t>Where</a:t>
            </a:r>
            <a:r>
              <a:rPr lang="en-US" b="0" dirty="0"/>
              <a:t> exactly should we plant new trees? 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</a:rPr>
              <a:t>Which types </a:t>
            </a:r>
            <a:r>
              <a:rPr lang="en-US" b="0" dirty="0"/>
              <a:t>of trees work best?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C2A959-5A2D-87D8-04BC-BD1BE608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3E953-AC29-C526-6C95-07513BE2F6B6}"/>
              </a:ext>
            </a:extLst>
          </p:cNvPr>
          <p:cNvSpPr txBox="1"/>
          <p:nvPr/>
        </p:nvSpPr>
        <p:spPr>
          <a:xfrm>
            <a:off x="1791319" y="6334344"/>
            <a:ext cx="34339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Landslide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 descr="A road going through a forest&#10;&#10;Description automatically generated">
            <a:extLst>
              <a:ext uri="{FF2B5EF4-FFF2-40B4-BE49-F238E27FC236}">
                <a16:creationId xmlns:a16="http://schemas.microsoft.com/office/drawing/2014/main" id="{EACB5CC9-2690-D2FE-B78C-A88A3E25A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3"/>
          <a:stretch/>
        </p:blipFill>
        <p:spPr>
          <a:xfrm>
            <a:off x="1505773" y="3285188"/>
            <a:ext cx="4406153" cy="30183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BFDA2A-6AA3-F751-1245-71A90F5A6CB1}"/>
              </a:ext>
            </a:extLst>
          </p:cNvPr>
          <p:cNvSpPr txBox="1"/>
          <p:nvPr/>
        </p:nvSpPr>
        <p:spPr>
          <a:xfrm>
            <a:off x="7494537" y="6334344"/>
            <a:ext cx="2931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Wairarapa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Landscape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F198E24-DDC5-E96A-1422-5BD2863F3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73" y="1626239"/>
            <a:ext cx="4231140" cy="47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5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C57EE-7C63-3EF6-8A93-64F9CC1B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91ECD0E-6080-CABD-5042-F387F715EDB9}"/>
              </a:ext>
            </a:extLst>
          </p:cNvPr>
          <p:cNvSpPr txBox="1"/>
          <p:nvPr/>
        </p:nvSpPr>
        <p:spPr>
          <a:xfrm>
            <a:off x="760902" y="93119"/>
            <a:ext cx="4449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A65FD2-3908-5E00-E497-B56EC7A7AF21}"/>
              </a:ext>
            </a:extLst>
          </p:cNvPr>
          <p:cNvSpPr/>
          <p:nvPr/>
        </p:nvSpPr>
        <p:spPr>
          <a:xfrm>
            <a:off x="-1" y="804672"/>
            <a:ext cx="9225482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is Instance Segmentation of Individual Tree Crowns?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3EF9478-C5FC-35EC-C2E7-17F287DE1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112" y="1235373"/>
            <a:ext cx="9896875" cy="198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Goals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F5737"/>
                </a:solidFill>
                <a:effectLst/>
              </a:rPr>
              <a:t>: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Classification: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Assign a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class label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each canopy in the image</a:t>
            </a:r>
            <a:endParaRPr lang="en-NZ" sz="1800" kern="100" dirty="0">
              <a:effectLst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Detection: </a:t>
            </a:r>
            <a:r>
              <a:rPr lang="en-NZ" sz="1800" kern="100" dirty="0">
                <a:effectLst/>
                <a:cs typeface="Times New Roman" panose="02020603050405020304" pitchFamily="18" charset="0"/>
              </a:rPr>
              <a:t>Provide the </a:t>
            </a:r>
            <a:r>
              <a:rPr lang="en-NZ" sz="1800" kern="100" dirty="0">
                <a:solidFill>
                  <a:schemeClr val="accent2"/>
                </a:solidFill>
                <a:effectLst/>
                <a:cs typeface="Times New Roman" panose="02020603050405020304" pitchFamily="18" charset="0"/>
              </a:rPr>
              <a:t>location</a:t>
            </a:r>
            <a:r>
              <a:rPr lang="en-NZ" sz="1800" kern="100" dirty="0">
                <a:effectLst/>
                <a:cs typeface="Times New Roman" panose="02020603050405020304" pitchFamily="18" charset="0"/>
              </a:rPr>
              <a:t> of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canopies</a:t>
            </a:r>
            <a:r>
              <a:rPr lang="en-NZ" sz="1800" kern="100" dirty="0">
                <a:effectLst/>
                <a:cs typeface="Times New Roman" panose="02020603050405020304" pitchFamily="18" charset="0"/>
              </a:rPr>
              <a:t> in the form of bounding boxes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Segmentation: </a:t>
            </a:r>
            <a:r>
              <a:rPr lang="en-NZ" sz="1800" kern="100" dirty="0">
                <a:effectLst/>
                <a:cs typeface="Times New Roman" panose="02020603050405020304" pitchFamily="18" charset="0"/>
              </a:rPr>
              <a:t>Provide the </a:t>
            </a:r>
            <a:r>
              <a:rPr lang="en-NZ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shape</a:t>
            </a:r>
            <a:r>
              <a:rPr lang="en-NZ" sz="1800" kern="100" dirty="0">
                <a:effectLst/>
                <a:cs typeface="Times New Roman" panose="02020603050405020304" pitchFamily="18" charset="0"/>
              </a:rPr>
              <a:t> of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canopies inside each detected bounding box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284454-120A-0AE0-54B5-3BB61CBD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4" name="Picture 3" descr="A aerial view of a field with trees&#10;&#10;Description automatically generated">
            <a:extLst>
              <a:ext uri="{FF2B5EF4-FFF2-40B4-BE49-F238E27FC236}">
                <a16:creationId xmlns:a16="http://schemas.microsoft.com/office/drawing/2014/main" id="{1A1BC3EA-14A4-EC16-7C4D-757134CCFC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 r="53979" b="52081"/>
          <a:stretch>
            <a:fillRect/>
          </a:stretch>
        </p:blipFill>
        <p:spPr>
          <a:xfrm>
            <a:off x="1219739" y="3404226"/>
            <a:ext cx="2996666" cy="267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B5DCC2-57F5-4B1F-23C5-AB68A9DFA9E8}"/>
              </a:ext>
            </a:extLst>
          </p:cNvPr>
          <p:cNvSpPr txBox="1"/>
          <p:nvPr/>
        </p:nvSpPr>
        <p:spPr>
          <a:xfrm>
            <a:off x="2257905" y="554727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Willow/poplar</a:t>
            </a:r>
          </a:p>
        </p:txBody>
      </p:sp>
      <p:pic>
        <p:nvPicPr>
          <p:cNvPr id="6" name="Picture 5" descr="A aerial view of a field with trees&#10;&#10;Description automatically generated">
            <a:extLst>
              <a:ext uri="{FF2B5EF4-FFF2-40B4-BE49-F238E27FC236}">
                <a16:creationId xmlns:a16="http://schemas.microsoft.com/office/drawing/2014/main" id="{DB166F72-64AF-09BE-082D-10252FD0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 r="53979" b="52081"/>
          <a:stretch>
            <a:fillRect/>
          </a:stretch>
        </p:blipFill>
        <p:spPr>
          <a:xfrm>
            <a:off x="4522662" y="3404226"/>
            <a:ext cx="2992437" cy="26746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1E54D1-A598-7FBE-FC3D-9CF1705957FB}"/>
              </a:ext>
            </a:extLst>
          </p:cNvPr>
          <p:cNvSpPr/>
          <p:nvPr/>
        </p:nvSpPr>
        <p:spPr>
          <a:xfrm>
            <a:off x="5361786" y="3491119"/>
            <a:ext cx="2062479" cy="1703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37880-1338-E108-DA93-B4E63BBF5F8B}"/>
              </a:ext>
            </a:extLst>
          </p:cNvPr>
          <p:cNvSpPr/>
          <p:nvPr/>
        </p:nvSpPr>
        <p:spPr>
          <a:xfrm>
            <a:off x="6132675" y="4691269"/>
            <a:ext cx="1062990" cy="1002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2C5E4E-D795-51AB-E053-FC2103817C3B}"/>
              </a:ext>
            </a:extLst>
          </p:cNvPr>
          <p:cNvSpPr/>
          <p:nvPr/>
        </p:nvSpPr>
        <p:spPr>
          <a:xfrm>
            <a:off x="4542665" y="4142629"/>
            <a:ext cx="751147" cy="17739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09B8D-9EB2-8EAA-4E63-57DC6D7AF888}"/>
              </a:ext>
            </a:extLst>
          </p:cNvPr>
          <p:cNvSpPr txBox="1"/>
          <p:nvPr/>
        </p:nvSpPr>
        <p:spPr>
          <a:xfrm>
            <a:off x="5293811" y="3435461"/>
            <a:ext cx="206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Willow/poplar1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E1566-1146-9FEC-F3A6-F46F81FB58E1}"/>
              </a:ext>
            </a:extLst>
          </p:cNvPr>
          <p:cNvSpPr txBox="1"/>
          <p:nvPr/>
        </p:nvSpPr>
        <p:spPr>
          <a:xfrm>
            <a:off x="5873060" y="570951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Willow/poplar2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63E4D9-51E3-BE6E-E5A2-049A157BF706}"/>
              </a:ext>
            </a:extLst>
          </p:cNvPr>
          <p:cNvSpPr txBox="1"/>
          <p:nvPr/>
        </p:nvSpPr>
        <p:spPr>
          <a:xfrm>
            <a:off x="4451272" y="54518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Willow/poplar3</a:t>
            </a:r>
          </a:p>
        </p:txBody>
      </p:sp>
      <p:pic>
        <p:nvPicPr>
          <p:cNvPr id="16" name="Picture 15" descr="A aerial view of a field with trees&#10;&#10;Description automatically generated">
            <a:extLst>
              <a:ext uri="{FF2B5EF4-FFF2-40B4-BE49-F238E27FC236}">
                <a16:creationId xmlns:a16="http://schemas.microsoft.com/office/drawing/2014/main" id="{E7D6789E-79D5-4E87-B0B1-B18DD2496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 r="53979" b="52081"/>
          <a:stretch>
            <a:fillRect/>
          </a:stretch>
        </p:blipFill>
        <p:spPr>
          <a:xfrm>
            <a:off x="7902367" y="3404226"/>
            <a:ext cx="2992437" cy="26746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189010-4001-74DF-D407-8496669CE54D}"/>
              </a:ext>
            </a:extLst>
          </p:cNvPr>
          <p:cNvSpPr/>
          <p:nvPr/>
        </p:nvSpPr>
        <p:spPr>
          <a:xfrm>
            <a:off x="7922370" y="4142629"/>
            <a:ext cx="751147" cy="17739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D048BB4-78B5-57A6-9122-072EAF92E7A6}"/>
              </a:ext>
            </a:extLst>
          </p:cNvPr>
          <p:cNvSpPr/>
          <p:nvPr/>
        </p:nvSpPr>
        <p:spPr>
          <a:xfrm>
            <a:off x="7915755" y="4154011"/>
            <a:ext cx="651510" cy="1714548"/>
          </a:xfrm>
          <a:custGeom>
            <a:avLst/>
            <a:gdLst>
              <a:gd name="connsiteX0" fmla="*/ 377190 w 651510"/>
              <a:gd name="connsiteY0" fmla="*/ 34338 h 1714548"/>
              <a:gd name="connsiteX1" fmla="*/ 377190 w 651510"/>
              <a:gd name="connsiteY1" fmla="*/ 34338 h 1714548"/>
              <a:gd name="connsiteX2" fmla="*/ 354330 w 651510"/>
              <a:gd name="connsiteY2" fmla="*/ 137208 h 1714548"/>
              <a:gd name="connsiteX3" fmla="*/ 342900 w 651510"/>
              <a:gd name="connsiteY3" fmla="*/ 171498 h 1714548"/>
              <a:gd name="connsiteX4" fmla="*/ 320040 w 651510"/>
              <a:gd name="connsiteY4" fmla="*/ 205788 h 1714548"/>
              <a:gd name="connsiteX5" fmla="*/ 285750 w 651510"/>
              <a:gd name="connsiteY5" fmla="*/ 217218 h 1714548"/>
              <a:gd name="connsiteX6" fmla="*/ 262890 w 651510"/>
              <a:gd name="connsiteY6" fmla="*/ 251508 h 1714548"/>
              <a:gd name="connsiteX7" fmla="*/ 160020 w 651510"/>
              <a:gd name="connsiteY7" fmla="*/ 297228 h 1714548"/>
              <a:gd name="connsiteX8" fmla="*/ 125730 w 651510"/>
              <a:gd name="connsiteY8" fmla="*/ 308658 h 1714548"/>
              <a:gd name="connsiteX9" fmla="*/ 91440 w 651510"/>
              <a:gd name="connsiteY9" fmla="*/ 331518 h 1714548"/>
              <a:gd name="connsiteX10" fmla="*/ 68580 w 651510"/>
              <a:gd name="connsiteY10" fmla="*/ 388668 h 1714548"/>
              <a:gd name="connsiteX11" fmla="*/ 34290 w 651510"/>
              <a:gd name="connsiteY11" fmla="*/ 388668 h 1714548"/>
              <a:gd name="connsiteX12" fmla="*/ 22860 w 651510"/>
              <a:gd name="connsiteY12" fmla="*/ 491538 h 1714548"/>
              <a:gd name="connsiteX13" fmla="*/ 0 w 651510"/>
              <a:gd name="connsiteY13" fmla="*/ 1234488 h 1714548"/>
              <a:gd name="connsiteX14" fmla="*/ 11430 w 651510"/>
              <a:gd name="connsiteY14" fmla="*/ 1417368 h 1714548"/>
              <a:gd name="connsiteX15" fmla="*/ 34290 w 651510"/>
              <a:gd name="connsiteY15" fmla="*/ 1520238 h 1714548"/>
              <a:gd name="connsiteX16" fmla="*/ 68580 w 651510"/>
              <a:gd name="connsiteY16" fmla="*/ 1634538 h 1714548"/>
              <a:gd name="connsiteX17" fmla="*/ 114300 w 651510"/>
              <a:gd name="connsiteY17" fmla="*/ 1691688 h 1714548"/>
              <a:gd name="connsiteX18" fmla="*/ 182880 w 651510"/>
              <a:gd name="connsiteY18" fmla="*/ 1714548 h 1714548"/>
              <a:gd name="connsiteX19" fmla="*/ 285750 w 651510"/>
              <a:gd name="connsiteY19" fmla="*/ 1703118 h 1714548"/>
              <a:gd name="connsiteX20" fmla="*/ 354330 w 651510"/>
              <a:gd name="connsiteY20" fmla="*/ 1680258 h 1714548"/>
              <a:gd name="connsiteX21" fmla="*/ 422910 w 651510"/>
              <a:gd name="connsiteY21" fmla="*/ 1634538 h 1714548"/>
              <a:gd name="connsiteX22" fmla="*/ 525780 w 651510"/>
              <a:gd name="connsiteY22" fmla="*/ 1577388 h 1714548"/>
              <a:gd name="connsiteX23" fmla="*/ 571500 w 651510"/>
              <a:gd name="connsiteY23" fmla="*/ 1508808 h 1714548"/>
              <a:gd name="connsiteX24" fmla="*/ 594360 w 651510"/>
              <a:gd name="connsiteY24" fmla="*/ 1474518 h 1714548"/>
              <a:gd name="connsiteX25" fmla="*/ 628650 w 651510"/>
              <a:gd name="connsiteY25" fmla="*/ 1280208 h 1714548"/>
              <a:gd name="connsiteX26" fmla="*/ 640080 w 651510"/>
              <a:gd name="connsiteY26" fmla="*/ 1245918 h 1714548"/>
              <a:gd name="connsiteX27" fmla="*/ 651510 w 651510"/>
              <a:gd name="connsiteY27" fmla="*/ 1211628 h 1714548"/>
              <a:gd name="connsiteX28" fmla="*/ 640080 w 651510"/>
              <a:gd name="connsiteY28" fmla="*/ 1063038 h 1714548"/>
              <a:gd name="connsiteX29" fmla="*/ 628650 w 651510"/>
              <a:gd name="connsiteY29" fmla="*/ 1005888 h 1714548"/>
              <a:gd name="connsiteX30" fmla="*/ 617220 w 651510"/>
              <a:gd name="connsiteY30" fmla="*/ 937308 h 1714548"/>
              <a:gd name="connsiteX31" fmla="*/ 594360 w 651510"/>
              <a:gd name="connsiteY31" fmla="*/ 857298 h 1714548"/>
              <a:gd name="connsiteX32" fmla="*/ 548640 w 651510"/>
              <a:gd name="connsiteY32" fmla="*/ 788718 h 1714548"/>
              <a:gd name="connsiteX33" fmla="*/ 525780 w 651510"/>
              <a:gd name="connsiteY33" fmla="*/ 754428 h 1714548"/>
              <a:gd name="connsiteX34" fmla="*/ 491490 w 651510"/>
              <a:gd name="connsiteY34" fmla="*/ 720138 h 1714548"/>
              <a:gd name="connsiteX35" fmla="*/ 605790 w 651510"/>
              <a:gd name="connsiteY35" fmla="*/ 674418 h 1714548"/>
              <a:gd name="connsiteX36" fmla="*/ 617220 w 651510"/>
              <a:gd name="connsiteY36" fmla="*/ 640128 h 1714548"/>
              <a:gd name="connsiteX37" fmla="*/ 628650 w 651510"/>
              <a:gd name="connsiteY37" fmla="*/ 571548 h 1714548"/>
              <a:gd name="connsiteX38" fmla="*/ 651510 w 651510"/>
              <a:gd name="connsiteY38" fmla="*/ 422958 h 1714548"/>
              <a:gd name="connsiteX39" fmla="*/ 640080 w 651510"/>
              <a:gd name="connsiteY39" fmla="*/ 308658 h 1714548"/>
              <a:gd name="connsiteX40" fmla="*/ 628650 w 651510"/>
              <a:gd name="connsiteY40" fmla="*/ 274368 h 1714548"/>
              <a:gd name="connsiteX41" fmla="*/ 617220 w 651510"/>
              <a:gd name="connsiteY41" fmla="*/ 228648 h 1714548"/>
              <a:gd name="connsiteX42" fmla="*/ 594360 w 651510"/>
              <a:gd name="connsiteY42" fmla="*/ 160068 h 1714548"/>
              <a:gd name="connsiteX43" fmla="*/ 582930 w 651510"/>
              <a:gd name="connsiteY43" fmla="*/ 125778 h 1714548"/>
              <a:gd name="connsiteX44" fmla="*/ 560070 w 651510"/>
              <a:gd name="connsiteY44" fmla="*/ 91488 h 1714548"/>
              <a:gd name="connsiteX45" fmla="*/ 548640 w 651510"/>
              <a:gd name="connsiteY45" fmla="*/ 57198 h 1714548"/>
              <a:gd name="connsiteX46" fmla="*/ 422910 w 651510"/>
              <a:gd name="connsiteY46" fmla="*/ 48 h 1714548"/>
              <a:gd name="connsiteX47" fmla="*/ 377190 w 651510"/>
              <a:gd name="connsiteY47" fmla="*/ 34338 h 1714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51510" h="1714548">
                <a:moveTo>
                  <a:pt x="377190" y="34338"/>
                </a:moveTo>
                <a:lnTo>
                  <a:pt x="377190" y="34338"/>
                </a:lnTo>
                <a:cubicBezTo>
                  <a:pt x="369570" y="68628"/>
                  <a:pt x="362849" y="103130"/>
                  <a:pt x="354330" y="137208"/>
                </a:cubicBezTo>
                <a:cubicBezTo>
                  <a:pt x="351408" y="148897"/>
                  <a:pt x="348288" y="160722"/>
                  <a:pt x="342900" y="171498"/>
                </a:cubicBezTo>
                <a:cubicBezTo>
                  <a:pt x="336757" y="183785"/>
                  <a:pt x="330767" y="197206"/>
                  <a:pt x="320040" y="205788"/>
                </a:cubicBezTo>
                <a:cubicBezTo>
                  <a:pt x="310632" y="213314"/>
                  <a:pt x="297180" y="213408"/>
                  <a:pt x="285750" y="217218"/>
                </a:cubicBezTo>
                <a:cubicBezTo>
                  <a:pt x="278130" y="228648"/>
                  <a:pt x="272604" y="241794"/>
                  <a:pt x="262890" y="251508"/>
                </a:cubicBezTo>
                <a:cubicBezTo>
                  <a:pt x="235720" y="278678"/>
                  <a:pt x="193973" y="285910"/>
                  <a:pt x="160020" y="297228"/>
                </a:cubicBezTo>
                <a:cubicBezTo>
                  <a:pt x="148590" y="301038"/>
                  <a:pt x="135755" y="301975"/>
                  <a:pt x="125730" y="308658"/>
                </a:cubicBezTo>
                <a:lnTo>
                  <a:pt x="91440" y="331518"/>
                </a:lnTo>
                <a:cubicBezTo>
                  <a:pt x="64353" y="372148"/>
                  <a:pt x="68580" y="352071"/>
                  <a:pt x="68580" y="388668"/>
                </a:cubicBezTo>
                <a:lnTo>
                  <a:pt x="34290" y="388668"/>
                </a:lnTo>
                <a:cubicBezTo>
                  <a:pt x="30480" y="422958"/>
                  <a:pt x="23889" y="457052"/>
                  <a:pt x="22860" y="491538"/>
                </a:cubicBezTo>
                <a:cubicBezTo>
                  <a:pt x="-31" y="1258392"/>
                  <a:pt x="44026" y="926303"/>
                  <a:pt x="0" y="1234488"/>
                </a:cubicBezTo>
                <a:cubicBezTo>
                  <a:pt x="3810" y="1295448"/>
                  <a:pt x="5900" y="1356540"/>
                  <a:pt x="11430" y="1417368"/>
                </a:cubicBezTo>
                <a:cubicBezTo>
                  <a:pt x="18306" y="1493002"/>
                  <a:pt x="18929" y="1466473"/>
                  <a:pt x="34290" y="1520238"/>
                </a:cubicBezTo>
                <a:cubicBezTo>
                  <a:pt x="68839" y="1641158"/>
                  <a:pt x="14255" y="1471563"/>
                  <a:pt x="68580" y="1634538"/>
                </a:cubicBezTo>
                <a:cubicBezTo>
                  <a:pt x="80974" y="1671721"/>
                  <a:pt x="73839" y="1673705"/>
                  <a:pt x="114300" y="1691688"/>
                </a:cubicBezTo>
                <a:cubicBezTo>
                  <a:pt x="136320" y="1701475"/>
                  <a:pt x="182880" y="1714548"/>
                  <a:pt x="182880" y="1714548"/>
                </a:cubicBezTo>
                <a:cubicBezTo>
                  <a:pt x="217170" y="1710738"/>
                  <a:pt x="251919" y="1709884"/>
                  <a:pt x="285750" y="1703118"/>
                </a:cubicBezTo>
                <a:cubicBezTo>
                  <a:pt x="309379" y="1698392"/>
                  <a:pt x="354330" y="1680258"/>
                  <a:pt x="354330" y="1680258"/>
                </a:cubicBezTo>
                <a:cubicBezTo>
                  <a:pt x="430429" y="1604159"/>
                  <a:pt x="348473" y="1675892"/>
                  <a:pt x="422910" y="1634538"/>
                </a:cubicBezTo>
                <a:cubicBezTo>
                  <a:pt x="540817" y="1569034"/>
                  <a:pt x="448190" y="1603251"/>
                  <a:pt x="525780" y="1577388"/>
                </a:cubicBezTo>
                <a:lnTo>
                  <a:pt x="571500" y="1508808"/>
                </a:lnTo>
                <a:lnTo>
                  <a:pt x="594360" y="1474518"/>
                </a:lnTo>
                <a:cubicBezTo>
                  <a:pt x="607972" y="1324790"/>
                  <a:pt x="592482" y="1388711"/>
                  <a:pt x="628650" y="1280208"/>
                </a:cubicBezTo>
                <a:lnTo>
                  <a:pt x="640080" y="1245918"/>
                </a:lnTo>
                <a:lnTo>
                  <a:pt x="651510" y="1211628"/>
                </a:lnTo>
                <a:cubicBezTo>
                  <a:pt x="647700" y="1162098"/>
                  <a:pt x="645566" y="1112410"/>
                  <a:pt x="640080" y="1063038"/>
                </a:cubicBezTo>
                <a:cubicBezTo>
                  <a:pt x="637935" y="1043730"/>
                  <a:pt x="632125" y="1025002"/>
                  <a:pt x="628650" y="1005888"/>
                </a:cubicBezTo>
                <a:cubicBezTo>
                  <a:pt x="624504" y="983086"/>
                  <a:pt x="621765" y="960033"/>
                  <a:pt x="617220" y="937308"/>
                </a:cubicBezTo>
                <a:cubicBezTo>
                  <a:pt x="615370" y="928060"/>
                  <a:pt x="601169" y="869554"/>
                  <a:pt x="594360" y="857298"/>
                </a:cubicBezTo>
                <a:cubicBezTo>
                  <a:pt x="581017" y="833281"/>
                  <a:pt x="563880" y="811578"/>
                  <a:pt x="548640" y="788718"/>
                </a:cubicBezTo>
                <a:cubicBezTo>
                  <a:pt x="541020" y="777288"/>
                  <a:pt x="535494" y="764142"/>
                  <a:pt x="525780" y="754428"/>
                </a:cubicBezTo>
                <a:lnTo>
                  <a:pt x="491490" y="720138"/>
                </a:lnTo>
                <a:cubicBezTo>
                  <a:pt x="545609" y="638959"/>
                  <a:pt x="468921" y="735249"/>
                  <a:pt x="605790" y="674418"/>
                </a:cubicBezTo>
                <a:cubicBezTo>
                  <a:pt x="616800" y="669525"/>
                  <a:pt x="614606" y="651889"/>
                  <a:pt x="617220" y="640128"/>
                </a:cubicBezTo>
                <a:cubicBezTo>
                  <a:pt x="622247" y="617505"/>
                  <a:pt x="625126" y="594454"/>
                  <a:pt x="628650" y="571548"/>
                </a:cubicBezTo>
                <a:cubicBezTo>
                  <a:pt x="658065" y="380351"/>
                  <a:pt x="622999" y="594023"/>
                  <a:pt x="651510" y="422958"/>
                </a:cubicBezTo>
                <a:cubicBezTo>
                  <a:pt x="647700" y="384858"/>
                  <a:pt x="645902" y="346503"/>
                  <a:pt x="640080" y="308658"/>
                </a:cubicBezTo>
                <a:cubicBezTo>
                  <a:pt x="638248" y="296750"/>
                  <a:pt x="631960" y="285953"/>
                  <a:pt x="628650" y="274368"/>
                </a:cubicBezTo>
                <a:cubicBezTo>
                  <a:pt x="624334" y="259263"/>
                  <a:pt x="621734" y="243695"/>
                  <a:pt x="617220" y="228648"/>
                </a:cubicBezTo>
                <a:cubicBezTo>
                  <a:pt x="610296" y="205568"/>
                  <a:pt x="601980" y="182928"/>
                  <a:pt x="594360" y="160068"/>
                </a:cubicBezTo>
                <a:cubicBezTo>
                  <a:pt x="590550" y="148638"/>
                  <a:pt x="589613" y="135803"/>
                  <a:pt x="582930" y="125778"/>
                </a:cubicBezTo>
                <a:cubicBezTo>
                  <a:pt x="575310" y="114348"/>
                  <a:pt x="566213" y="103775"/>
                  <a:pt x="560070" y="91488"/>
                </a:cubicBezTo>
                <a:cubicBezTo>
                  <a:pt x="554682" y="80712"/>
                  <a:pt x="557159" y="65717"/>
                  <a:pt x="548640" y="57198"/>
                </a:cubicBezTo>
                <a:cubicBezTo>
                  <a:pt x="506372" y="14930"/>
                  <a:pt x="476965" y="6805"/>
                  <a:pt x="422910" y="48"/>
                </a:cubicBezTo>
                <a:cubicBezTo>
                  <a:pt x="411568" y="-1370"/>
                  <a:pt x="384810" y="28623"/>
                  <a:pt x="377190" y="34338"/>
                </a:cubicBezTo>
                <a:close/>
              </a:path>
            </a:pathLst>
          </a:custGeom>
          <a:solidFill>
            <a:srgbClr val="FF0000">
              <a:alpha val="62000"/>
            </a:srgb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BA788A-8826-E48A-AB0C-FE859ADFFE5C}"/>
              </a:ext>
            </a:extLst>
          </p:cNvPr>
          <p:cNvSpPr/>
          <p:nvPr/>
        </p:nvSpPr>
        <p:spPr>
          <a:xfrm>
            <a:off x="9512380" y="4750741"/>
            <a:ext cx="1062990" cy="1002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DAC5EFD-C548-6063-A6A3-CD8A4EC2AF4A}"/>
              </a:ext>
            </a:extLst>
          </p:cNvPr>
          <p:cNvSpPr/>
          <p:nvPr/>
        </p:nvSpPr>
        <p:spPr>
          <a:xfrm>
            <a:off x="9553878" y="4741536"/>
            <a:ext cx="1021492" cy="1005016"/>
          </a:xfrm>
          <a:custGeom>
            <a:avLst/>
            <a:gdLst>
              <a:gd name="connsiteX0" fmla="*/ 362465 w 1021492"/>
              <a:gd name="connsiteY0" fmla="*/ 8238 h 1005016"/>
              <a:gd name="connsiteX1" fmla="*/ 362465 w 1021492"/>
              <a:gd name="connsiteY1" fmla="*/ 8238 h 1005016"/>
              <a:gd name="connsiteX2" fmla="*/ 288324 w 1021492"/>
              <a:gd name="connsiteY2" fmla="*/ 16475 h 1005016"/>
              <a:gd name="connsiteX3" fmla="*/ 189470 w 1021492"/>
              <a:gd name="connsiteY3" fmla="*/ 32951 h 1005016"/>
              <a:gd name="connsiteX4" fmla="*/ 140043 w 1021492"/>
              <a:gd name="connsiteY4" fmla="*/ 49427 h 1005016"/>
              <a:gd name="connsiteX5" fmla="*/ 115330 w 1021492"/>
              <a:gd name="connsiteY5" fmla="*/ 57665 h 1005016"/>
              <a:gd name="connsiteX6" fmla="*/ 24713 w 1021492"/>
              <a:gd name="connsiteY6" fmla="*/ 82378 h 1005016"/>
              <a:gd name="connsiteX7" fmla="*/ 0 w 1021492"/>
              <a:gd name="connsiteY7" fmla="*/ 164757 h 1005016"/>
              <a:gd name="connsiteX8" fmla="*/ 8238 w 1021492"/>
              <a:gd name="connsiteY8" fmla="*/ 304800 h 1005016"/>
              <a:gd name="connsiteX9" fmla="*/ 16476 w 1021492"/>
              <a:gd name="connsiteY9" fmla="*/ 329513 h 1005016"/>
              <a:gd name="connsiteX10" fmla="*/ 24713 w 1021492"/>
              <a:gd name="connsiteY10" fmla="*/ 362465 h 1005016"/>
              <a:gd name="connsiteX11" fmla="*/ 16476 w 1021492"/>
              <a:gd name="connsiteY11" fmla="*/ 551935 h 1005016"/>
              <a:gd name="connsiteX12" fmla="*/ 32951 w 1021492"/>
              <a:gd name="connsiteY12" fmla="*/ 724930 h 1005016"/>
              <a:gd name="connsiteX13" fmla="*/ 49427 w 1021492"/>
              <a:gd name="connsiteY13" fmla="*/ 807308 h 1005016"/>
              <a:gd name="connsiteX14" fmla="*/ 74140 w 1021492"/>
              <a:gd name="connsiteY14" fmla="*/ 881448 h 1005016"/>
              <a:gd name="connsiteX15" fmla="*/ 98854 w 1021492"/>
              <a:gd name="connsiteY15" fmla="*/ 930875 h 1005016"/>
              <a:gd name="connsiteX16" fmla="*/ 172995 w 1021492"/>
              <a:gd name="connsiteY16" fmla="*/ 963827 h 1005016"/>
              <a:gd name="connsiteX17" fmla="*/ 222422 w 1021492"/>
              <a:gd name="connsiteY17" fmla="*/ 980303 h 1005016"/>
              <a:gd name="connsiteX18" fmla="*/ 247135 w 1021492"/>
              <a:gd name="connsiteY18" fmla="*/ 988540 h 1005016"/>
              <a:gd name="connsiteX19" fmla="*/ 345989 w 1021492"/>
              <a:gd name="connsiteY19" fmla="*/ 1005016 h 1005016"/>
              <a:gd name="connsiteX20" fmla="*/ 444843 w 1021492"/>
              <a:gd name="connsiteY20" fmla="*/ 988540 h 1005016"/>
              <a:gd name="connsiteX21" fmla="*/ 477795 w 1021492"/>
              <a:gd name="connsiteY21" fmla="*/ 980303 h 1005016"/>
              <a:gd name="connsiteX22" fmla="*/ 601362 w 1021492"/>
              <a:gd name="connsiteY22" fmla="*/ 963827 h 1005016"/>
              <a:gd name="connsiteX23" fmla="*/ 659027 w 1021492"/>
              <a:gd name="connsiteY23" fmla="*/ 947351 h 1005016"/>
              <a:gd name="connsiteX24" fmla="*/ 691978 w 1021492"/>
              <a:gd name="connsiteY24" fmla="*/ 939113 h 1005016"/>
              <a:gd name="connsiteX25" fmla="*/ 741405 w 1021492"/>
              <a:gd name="connsiteY25" fmla="*/ 922638 h 1005016"/>
              <a:gd name="connsiteX26" fmla="*/ 807308 w 1021492"/>
              <a:gd name="connsiteY26" fmla="*/ 906162 h 1005016"/>
              <a:gd name="connsiteX27" fmla="*/ 856735 w 1021492"/>
              <a:gd name="connsiteY27" fmla="*/ 881448 h 1005016"/>
              <a:gd name="connsiteX28" fmla="*/ 897924 w 1021492"/>
              <a:gd name="connsiteY28" fmla="*/ 840259 h 1005016"/>
              <a:gd name="connsiteX29" fmla="*/ 947351 w 1021492"/>
              <a:gd name="connsiteY29" fmla="*/ 807308 h 1005016"/>
              <a:gd name="connsiteX30" fmla="*/ 955589 w 1021492"/>
              <a:gd name="connsiteY30" fmla="*/ 782594 h 1005016"/>
              <a:gd name="connsiteX31" fmla="*/ 996778 w 1021492"/>
              <a:gd name="connsiteY31" fmla="*/ 733167 h 1005016"/>
              <a:gd name="connsiteX32" fmla="*/ 1021492 w 1021492"/>
              <a:gd name="connsiteY32" fmla="*/ 650789 h 1005016"/>
              <a:gd name="connsiteX33" fmla="*/ 1005016 w 1021492"/>
              <a:gd name="connsiteY33" fmla="*/ 543697 h 1005016"/>
              <a:gd name="connsiteX34" fmla="*/ 988540 w 1021492"/>
              <a:gd name="connsiteY34" fmla="*/ 518984 h 1005016"/>
              <a:gd name="connsiteX35" fmla="*/ 963827 w 1021492"/>
              <a:gd name="connsiteY35" fmla="*/ 502508 h 1005016"/>
              <a:gd name="connsiteX36" fmla="*/ 939113 w 1021492"/>
              <a:gd name="connsiteY36" fmla="*/ 453081 h 1005016"/>
              <a:gd name="connsiteX37" fmla="*/ 930876 w 1021492"/>
              <a:gd name="connsiteY37" fmla="*/ 428367 h 1005016"/>
              <a:gd name="connsiteX38" fmla="*/ 864973 w 1021492"/>
              <a:gd name="connsiteY38" fmla="*/ 345989 h 1005016"/>
              <a:gd name="connsiteX39" fmla="*/ 848497 w 1021492"/>
              <a:gd name="connsiteY39" fmla="*/ 296562 h 1005016"/>
              <a:gd name="connsiteX40" fmla="*/ 840259 w 1021492"/>
              <a:gd name="connsiteY40" fmla="*/ 271848 h 1005016"/>
              <a:gd name="connsiteX41" fmla="*/ 848497 w 1021492"/>
              <a:gd name="connsiteY41" fmla="*/ 197708 h 1005016"/>
              <a:gd name="connsiteX42" fmla="*/ 840259 w 1021492"/>
              <a:gd name="connsiteY42" fmla="*/ 164757 h 1005016"/>
              <a:gd name="connsiteX43" fmla="*/ 815546 w 1021492"/>
              <a:gd name="connsiteY43" fmla="*/ 115330 h 1005016"/>
              <a:gd name="connsiteX44" fmla="*/ 766119 w 1021492"/>
              <a:gd name="connsiteY44" fmla="*/ 90616 h 1005016"/>
              <a:gd name="connsiteX45" fmla="*/ 716692 w 1021492"/>
              <a:gd name="connsiteY45" fmla="*/ 65903 h 1005016"/>
              <a:gd name="connsiteX46" fmla="*/ 642551 w 1021492"/>
              <a:gd name="connsiteY46" fmla="*/ 32951 h 1005016"/>
              <a:gd name="connsiteX47" fmla="*/ 617838 w 1021492"/>
              <a:gd name="connsiteY47" fmla="*/ 24713 h 1005016"/>
              <a:gd name="connsiteX48" fmla="*/ 543697 w 1021492"/>
              <a:gd name="connsiteY48" fmla="*/ 0 h 1005016"/>
              <a:gd name="connsiteX49" fmla="*/ 205946 w 1021492"/>
              <a:gd name="connsiteY49" fmla="*/ 8238 h 1005016"/>
              <a:gd name="connsiteX50" fmla="*/ 131805 w 1021492"/>
              <a:gd name="connsiteY50" fmla="*/ 16475 h 1005016"/>
              <a:gd name="connsiteX51" fmla="*/ 98854 w 1021492"/>
              <a:gd name="connsiteY51" fmla="*/ 24713 h 1005016"/>
              <a:gd name="connsiteX52" fmla="*/ 98854 w 1021492"/>
              <a:gd name="connsiteY52" fmla="*/ 24713 h 1005016"/>
              <a:gd name="connsiteX53" fmla="*/ 362465 w 1021492"/>
              <a:gd name="connsiteY53" fmla="*/ 8238 h 100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21492" h="1005016">
                <a:moveTo>
                  <a:pt x="362465" y="8238"/>
                </a:moveTo>
                <a:lnTo>
                  <a:pt x="362465" y="8238"/>
                </a:lnTo>
                <a:cubicBezTo>
                  <a:pt x="337751" y="10984"/>
                  <a:pt x="312940" y="12959"/>
                  <a:pt x="288324" y="16475"/>
                </a:cubicBezTo>
                <a:cubicBezTo>
                  <a:pt x="255254" y="21199"/>
                  <a:pt x="189470" y="32951"/>
                  <a:pt x="189470" y="32951"/>
                </a:cubicBezTo>
                <a:lnTo>
                  <a:pt x="140043" y="49427"/>
                </a:lnTo>
                <a:cubicBezTo>
                  <a:pt x="131805" y="52173"/>
                  <a:pt x="123754" y="55559"/>
                  <a:pt x="115330" y="57665"/>
                </a:cubicBezTo>
                <a:cubicBezTo>
                  <a:pt x="41003" y="76246"/>
                  <a:pt x="70909" y="66979"/>
                  <a:pt x="24713" y="82378"/>
                </a:cubicBezTo>
                <a:cubicBezTo>
                  <a:pt x="4658" y="142546"/>
                  <a:pt x="12450" y="114957"/>
                  <a:pt x="0" y="164757"/>
                </a:cubicBezTo>
                <a:cubicBezTo>
                  <a:pt x="2746" y="211438"/>
                  <a:pt x="3585" y="258270"/>
                  <a:pt x="8238" y="304800"/>
                </a:cubicBezTo>
                <a:cubicBezTo>
                  <a:pt x="9102" y="313440"/>
                  <a:pt x="14091" y="321164"/>
                  <a:pt x="16476" y="329513"/>
                </a:cubicBezTo>
                <a:cubicBezTo>
                  <a:pt x="19586" y="340399"/>
                  <a:pt x="21967" y="351481"/>
                  <a:pt x="24713" y="362465"/>
                </a:cubicBezTo>
                <a:cubicBezTo>
                  <a:pt x="21967" y="425622"/>
                  <a:pt x="16476" y="488719"/>
                  <a:pt x="16476" y="551935"/>
                </a:cubicBezTo>
                <a:cubicBezTo>
                  <a:pt x="16476" y="580484"/>
                  <a:pt x="26415" y="685717"/>
                  <a:pt x="32951" y="724930"/>
                </a:cubicBezTo>
                <a:cubicBezTo>
                  <a:pt x="37555" y="752552"/>
                  <a:pt x="40571" y="780742"/>
                  <a:pt x="49427" y="807308"/>
                </a:cubicBezTo>
                <a:lnTo>
                  <a:pt x="74140" y="881448"/>
                </a:lnTo>
                <a:cubicBezTo>
                  <a:pt x="80840" y="901549"/>
                  <a:pt x="82884" y="914906"/>
                  <a:pt x="98854" y="930875"/>
                </a:cubicBezTo>
                <a:cubicBezTo>
                  <a:pt x="118437" y="950457"/>
                  <a:pt x="148523" y="955669"/>
                  <a:pt x="172995" y="963827"/>
                </a:cubicBezTo>
                <a:lnTo>
                  <a:pt x="222422" y="980303"/>
                </a:lnTo>
                <a:cubicBezTo>
                  <a:pt x="230660" y="983049"/>
                  <a:pt x="238539" y="987312"/>
                  <a:pt x="247135" y="988540"/>
                </a:cubicBezTo>
                <a:cubicBezTo>
                  <a:pt x="318661" y="998758"/>
                  <a:pt x="285760" y="992970"/>
                  <a:pt x="345989" y="1005016"/>
                </a:cubicBezTo>
                <a:cubicBezTo>
                  <a:pt x="378940" y="999524"/>
                  <a:pt x="412434" y="996641"/>
                  <a:pt x="444843" y="988540"/>
                </a:cubicBezTo>
                <a:cubicBezTo>
                  <a:pt x="455827" y="985794"/>
                  <a:pt x="466587" y="981904"/>
                  <a:pt x="477795" y="980303"/>
                </a:cubicBezTo>
                <a:cubicBezTo>
                  <a:pt x="588434" y="964498"/>
                  <a:pt x="525843" y="980610"/>
                  <a:pt x="601362" y="963827"/>
                </a:cubicBezTo>
                <a:cubicBezTo>
                  <a:pt x="659301" y="950951"/>
                  <a:pt x="610868" y="961111"/>
                  <a:pt x="659027" y="947351"/>
                </a:cubicBezTo>
                <a:cubicBezTo>
                  <a:pt x="669913" y="944241"/>
                  <a:pt x="681134" y="942366"/>
                  <a:pt x="691978" y="939113"/>
                </a:cubicBezTo>
                <a:cubicBezTo>
                  <a:pt x="708612" y="934123"/>
                  <a:pt x="724375" y="926044"/>
                  <a:pt x="741405" y="922638"/>
                </a:cubicBezTo>
                <a:cubicBezTo>
                  <a:pt x="757073" y="919504"/>
                  <a:pt x="790420" y="914606"/>
                  <a:pt x="807308" y="906162"/>
                </a:cubicBezTo>
                <a:cubicBezTo>
                  <a:pt x="871185" y="874223"/>
                  <a:pt x="794619" y="902154"/>
                  <a:pt x="856735" y="881448"/>
                </a:cubicBezTo>
                <a:cubicBezTo>
                  <a:pt x="886940" y="836143"/>
                  <a:pt x="856736" y="874582"/>
                  <a:pt x="897924" y="840259"/>
                </a:cubicBezTo>
                <a:cubicBezTo>
                  <a:pt x="939061" y="805978"/>
                  <a:pt x="903922" y="821785"/>
                  <a:pt x="947351" y="807308"/>
                </a:cubicBezTo>
                <a:cubicBezTo>
                  <a:pt x="950097" y="799070"/>
                  <a:pt x="951706" y="790361"/>
                  <a:pt x="955589" y="782594"/>
                </a:cubicBezTo>
                <a:cubicBezTo>
                  <a:pt x="967057" y="759659"/>
                  <a:pt x="978562" y="751384"/>
                  <a:pt x="996778" y="733167"/>
                </a:cubicBezTo>
                <a:cubicBezTo>
                  <a:pt x="1016834" y="672999"/>
                  <a:pt x="1009042" y="700588"/>
                  <a:pt x="1021492" y="650789"/>
                </a:cubicBezTo>
                <a:cubicBezTo>
                  <a:pt x="1019130" y="627165"/>
                  <a:pt x="1019860" y="573384"/>
                  <a:pt x="1005016" y="543697"/>
                </a:cubicBezTo>
                <a:cubicBezTo>
                  <a:pt x="1000588" y="534842"/>
                  <a:pt x="995541" y="525985"/>
                  <a:pt x="988540" y="518984"/>
                </a:cubicBezTo>
                <a:cubicBezTo>
                  <a:pt x="981539" y="511983"/>
                  <a:pt x="972065" y="508000"/>
                  <a:pt x="963827" y="502508"/>
                </a:cubicBezTo>
                <a:cubicBezTo>
                  <a:pt x="943118" y="440381"/>
                  <a:pt x="971055" y="516966"/>
                  <a:pt x="939113" y="453081"/>
                </a:cubicBezTo>
                <a:cubicBezTo>
                  <a:pt x="935230" y="445314"/>
                  <a:pt x="935923" y="435433"/>
                  <a:pt x="930876" y="428367"/>
                </a:cubicBezTo>
                <a:cubicBezTo>
                  <a:pt x="902752" y="388993"/>
                  <a:pt x="882537" y="398680"/>
                  <a:pt x="864973" y="345989"/>
                </a:cubicBezTo>
                <a:lnTo>
                  <a:pt x="848497" y="296562"/>
                </a:lnTo>
                <a:lnTo>
                  <a:pt x="840259" y="271848"/>
                </a:lnTo>
                <a:cubicBezTo>
                  <a:pt x="843005" y="247135"/>
                  <a:pt x="848497" y="222573"/>
                  <a:pt x="848497" y="197708"/>
                </a:cubicBezTo>
                <a:cubicBezTo>
                  <a:pt x="848497" y="186386"/>
                  <a:pt x="843369" y="175643"/>
                  <a:pt x="840259" y="164757"/>
                </a:cubicBezTo>
                <a:cubicBezTo>
                  <a:pt x="834898" y="145994"/>
                  <a:pt x="829990" y="129774"/>
                  <a:pt x="815546" y="115330"/>
                </a:cubicBezTo>
                <a:cubicBezTo>
                  <a:pt x="791936" y="91721"/>
                  <a:pt x="792920" y="104017"/>
                  <a:pt x="766119" y="90616"/>
                </a:cubicBezTo>
                <a:cubicBezTo>
                  <a:pt x="702250" y="58681"/>
                  <a:pt x="778801" y="86604"/>
                  <a:pt x="716692" y="65903"/>
                </a:cubicBezTo>
                <a:cubicBezTo>
                  <a:pt x="677528" y="39793"/>
                  <a:pt x="701371" y="52558"/>
                  <a:pt x="642551" y="32951"/>
                </a:cubicBezTo>
                <a:cubicBezTo>
                  <a:pt x="634313" y="30205"/>
                  <a:pt x="625063" y="29529"/>
                  <a:pt x="617838" y="24713"/>
                </a:cubicBezTo>
                <a:cubicBezTo>
                  <a:pt x="579226" y="-1027"/>
                  <a:pt x="602890" y="9866"/>
                  <a:pt x="543697" y="0"/>
                </a:cubicBezTo>
                <a:lnTo>
                  <a:pt x="205946" y="8238"/>
                </a:lnTo>
                <a:cubicBezTo>
                  <a:pt x="181100" y="9232"/>
                  <a:pt x="156382" y="12694"/>
                  <a:pt x="131805" y="16475"/>
                </a:cubicBezTo>
                <a:cubicBezTo>
                  <a:pt x="120615" y="18196"/>
                  <a:pt x="98854" y="24713"/>
                  <a:pt x="98854" y="24713"/>
                </a:cubicBezTo>
                <a:lnTo>
                  <a:pt x="98854" y="24713"/>
                </a:lnTo>
                <a:lnTo>
                  <a:pt x="362465" y="8238"/>
                </a:lnTo>
                <a:close/>
              </a:path>
            </a:pathLst>
          </a:custGeom>
          <a:solidFill>
            <a:srgbClr val="FF0000">
              <a:alpha val="6168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9F6583-4D99-9E37-387B-B2C464B61C6A}"/>
              </a:ext>
            </a:extLst>
          </p:cNvPr>
          <p:cNvSpPr/>
          <p:nvPr/>
        </p:nvSpPr>
        <p:spPr>
          <a:xfrm>
            <a:off x="8741492" y="3483685"/>
            <a:ext cx="2003894" cy="1703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46E625-99C8-3C01-E29D-A20BB9668962}"/>
              </a:ext>
            </a:extLst>
          </p:cNvPr>
          <p:cNvSpPr txBox="1"/>
          <p:nvPr/>
        </p:nvSpPr>
        <p:spPr>
          <a:xfrm>
            <a:off x="1445929" y="6110807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(a) Image classification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A78CB-08FD-94D1-7B71-636F1676A1BA}"/>
              </a:ext>
            </a:extLst>
          </p:cNvPr>
          <p:cNvSpPr txBox="1"/>
          <p:nvPr/>
        </p:nvSpPr>
        <p:spPr>
          <a:xfrm>
            <a:off x="4918238" y="61108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(b) Object detection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BF562B-DF49-4E91-4F6C-43F983B7E589}"/>
              </a:ext>
            </a:extLst>
          </p:cNvPr>
          <p:cNvSpPr txBox="1"/>
          <p:nvPr/>
        </p:nvSpPr>
        <p:spPr>
          <a:xfrm>
            <a:off x="7983072" y="6110807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(c) Instance segmentation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0C57375-62FD-88E3-8B94-F3D61CB6A197}"/>
              </a:ext>
            </a:extLst>
          </p:cNvPr>
          <p:cNvSpPr/>
          <p:nvPr/>
        </p:nvSpPr>
        <p:spPr>
          <a:xfrm>
            <a:off x="8746982" y="3485096"/>
            <a:ext cx="2003894" cy="1709854"/>
          </a:xfrm>
          <a:custGeom>
            <a:avLst/>
            <a:gdLst>
              <a:gd name="connsiteX0" fmla="*/ 642994 w 2003894"/>
              <a:gd name="connsiteY0" fmla="*/ 74341 h 1709854"/>
              <a:gd name="connsiteX1" fmla="*/ 605823 w 2003894"/>
              <a:gd name="connsiteY1" fmla="*/ 89210 h 1709854"/>
              <a:gd name="connsiteX2" fmla="*/ 583521 w 2003894"/>
              <a:gd name="connsiteY2" fmla="*/ 96644 h 1709854"/>
              <a:gd name="connsiteX3" fmla="*/ 561218 w 2003894"/>
              <a:gd name="connsiteY3" fmla="*/ 118946 h 1709854"/>
              <a:gd name="connsiteX4" fmla="*/ 546350 w 2003894"/>
              <a:gd name="connsiteY4" fmla="*/ 163551 h 1709854"/>
              <a:gd name="connsiteX5" fmla="*/ 531482 w 2003894"/>
              <a:gd name="connsiteY5" fmla="*/ 185854 h 1709854"/>
              <a:gd name="connsiteX6" fmla="*/ 524048 w 2003894"/>
              <a:gd name="connsiteY6" fmla="*/ 208156 h 1709854"/>
              <a:gd name="connsiteX7" fmla="*/ 494311 w 2003894"/>
              <a:gd name="connsiteY7" fmla="*/ 237893 h 1709854"/>
              <a:gd name="connsiteX8" fmla="*/ 442272 w 2003894"/>
              <a:gd name="connsiteY8" fmla="*/ 289932 h 1709854"/>
              <a:gd name="connsiteX9" fmla="*/ 390233 w 2003894"/>
              <a:gd name="connsiteY9" fmla="*/ 252761 h 1709854"/>
              <a:gd name="connsiteX10" fmla="*/ 375365 w 2003894"/>
              <a:gd name="connsiteY10" fmla="*/ 230458 h 1709854"/>
              <a:gd name="connsiteX11" fmla="*/ 353062 w 2003894"/>
              <a:gd name="connsiteY11" fmla="*/ 215590 h 1709854"/>
              <a:gd name="connsiteX12" fmla="*/ 308457 w 2003894"/>
              <a:gd name="connsiteY12" fmla="*/ 200722 h 1709854"/>
              <a:gd name="connsiteX13" fmla="*/ 263853 w 2003894"/>
              <a:gd name="connsiteY13" fmla="*/ 178419 h 1709854"/>
              <a:gd name="connsiteX14" fmla="*/ 204379 w 2003894"/>
              <a:gd name="connsiteY14" fmla="*/ 193288 h 1709854"/>
              <a:gd name="connsiteX15" fmla="*/ 182077 w 2003894"/>
              <a:gd name="connsiteY15" fmla="*/ 208156 h 1709854"/>
              <a:gd name="connsiteX16" fmla="*/ 174643 w 2003894"/>
              <a:gd name="connsiteY16" fmla="*/ 230458 h 1709854"/>
              <a:gd name="connsiteX17" fmla="*/ 167209 w 2003894"/>
              <a:gd name="connsiteY17" fmla="*/ 304800 h 1709854"/>
              <a:gd name="connsiteX18" fmla="*/ 100301 w 2003894"/>
              <a:gd name="connsiteY18" fmla="*/ 386575 h 1709854"/>
              <a:gd name="connsiteX19" fmla="*/ 77999 w 2003894"/>
              <a:gd name="connsiteY19" fmla="*/ 431180 h 1709854"/>
              <a:gd name="connsiteX20" fmla="*/ 48262 w 2003894"/>
              <a:gd name="connsiteY20" fmla="*/ 498088 h 1709854"/>
              <a:gd name="connsiteX21" fmla="*/ 40828 w 2003894"/>
              <a:gd name="connsiteY21" fmla="*/ 520390 h 1709854"/>
              <a:gd name="connsiteX22" fmla="*/ 33394 w 2003894"/>
              <a:gd name="connsiteY22" fmla="*/ 542693 h 1709854"/>
              <a:gd name="connsiteX23" fmla="*/ 25960 w 2003894"/>
              <a:gd name="connsiteY23" fmla="*/ 631902 h 1709854"/>
              <a:gd name="connsiteX24" fmla="*/ 33394 w 2003894"/>
              <a:gd name="connsiteY24" fmla="*/ 869795 h 1709854"/>
              <a:gd name="connsiteX25" fmla="*/ 63131 w 2003894"/>
              <a:gd name="connsiteY25" fmla="*/ 959005 h 1709854"/>
              <a:gd name="connsiteX26" fmla="*/ 70565 w 2003894"/>
              <a:gd name="connsiteY26" fmla="*/ 981307 h 1709854"/>
              <a:gd name="connsiteX27" fmla="*/ 100301 w 2003894"/>
              <a:gd name="connsiteY27" fmla="*/ 1025912 h 1709854"/>
              <a:gd name="connsiteX28" fmla="*/ 115170 w 2003894"/>
              <a:gd name="connsiteY28" fmla="*/ 1048215 h 1709854"/>
              <a:gd name="connsiteX29" fmla="*/ 137472 w 2003894"/>
              <a:gd name="connsiteY29" fmla="*/ 1092819 h 1709854"/>
              <a:gd name="connsiteX30" fmla="*/ 159775 w 2003894"/>
              <a:gd name="connsiteY30" fmla="*/ 1129990 h 1709854"/>
              <a:gd name="connsiteX31" fmla="*/ 167209 w 2003894"/>
              <a:gd name="connsiteY31" fmla="*/ 1152293 h 1709854"/>
              <a:gd name="connsiteX32" fmla="*/ 189511 w 2003894"/>
              <a:gd name="connsiteY32" fmla="*/ 1167161 h 1709854"/>
              <a:gd name="connsiteX33" fmla="*/ 211814 w 2003894"/>
              <a:gd name="connsiteY33" fmla="*/ 1189463 h 1709854"/>
              <a:gd name="connsiteX34" fmla="*/ 196945 w 2003894"/>
              <a:gd name="connsiteY34" fmla="*/ 1226634 h 1709854"/>
              <a:gd name="connsiteX35" fmla="*/ 182077 w 2003894"/>
              <a:gd name="connsiteY35" fmla="*/ 1271239 h 1709854"/>
              <a:gd name="connsiteX36" fmla="*/ 167209 w 2003894"/>
              <a:gd name="connsiteY36" fmla="*/ 1293541 h 1709854"/>
              <a:gd name="connsiteX37" fmla="*/ 152340 w 2003894"/>
              <a:gd name="connsiteY37" fmla="*/ 1338146 h 1709854"/>
              <a:gd name="connsiteX38" fmla="*/ 107735 w 2003894"/>
              <a:gd name="connsiteY38" fmla="*/ 1397619 h 1709854"/>
              <a:gd name="connsiteX39" fmla="*/ 100301 w 2003894"/>
              <a:gd name="connsiteY39" fmla="*/ 1419922 h 1709854"/>
              <a:gd name="connsiteX40" fmla="*/ 144906 w 2003894"/>
              <a:gd name="connsiteY40" fmla="*/ 1509132 h 1709854"/>
              <a:gd name="connsiteX41" fmla="*/ 167209 w 2003894"/>
              <a:gd name="connsiteY41" fmla="*/ 1546302 h 1709854"/>
              <a:gd name="connsiteX42" fmla="*/ 182077 w 2003894"/>
              <a:gd name="connsiteY42" fmla="*/ 1568605 h 1709854"/>
              <a:gd name="connsiteX43" fmla="*/ 204379 w 2003894"/>
              <a:gd name="connsiteY43" fmla="*/ 1583473 h 1709854"/>
              <a:gd name="connsiteX44" fmla="*/ 241550 w 2003894"/>
              <a:gd name="connsiteY44" fmla="*/ 1613210 h 1709854"/>
              <a:gd name="connsiteX45" fmla="*/ 271287 w 2003894"/>
              <a:gd name="connsiteY45" fmla="*/ 1657815 h 1709854"/>
              <a:gd name="connsiteX46" fmla="*/ 286155 w 2003894"/>
              <a:gd name="connsiteY46" fmla="*/ 1680117 h 1709854"/>
              <a:gd name="connsiteX47" fmla="*/ 315892 w 2003894"/>
              <a:gd name="connsiteY47" fmla="*/ 1694985 h 1709854"/>
              <a:gd name="connsiteX48" fmla="*/ 360496 w 2003894"/>
              <a:gd name="connsiteY48" fmla="*/ 1709854 h 1709854"/>
              <a:gd name="connsiteX49" fmla="*/ 576087 w 2003894"/>
              <a:gd name="connsiteY49" fmla="*/ 1694985 h 1709854"/>
              <a:gd name="connsiteX50" fmla="*/ 642994 w 2003894"/>
              <a:gd name="connsiteY50" fmla="*/ 1680117 h 1709854"/>
              <a:gd name="connsiteX51" fmla="*/ 687599 w 2003894"/>
              <a:gd name="connsiteY51" fmla="*/ 1665249 h 1709854"/>
              <a:gd name="connsiteX52" fmla="*/ 724770 w 2003894"/>
              <a:gd name="connsiteY52" fmla="*/ 1635512 h 1709854"/>
              <a:gd name="connsiteX53" fmla="*/ 739638 w 2003894"/>
              <a:gd name="connsiteY53" fmla="*/ 1613210 h 1709854"/>
              <a:gd name="connsiteX54" fmla="*/ 761940 w 2003894"/>
              <a:gd name="connsiteY54" fmla="*/ 1509132 h 1709854"/>
              <a:gd name="connsiteX55" fmla="*/ 769375 w 2003894"/>
              <a:gd name="connsiteY55" fmla="*/ 1471961 h 1709854"/>
              <a:gd name="connsiteX56" fmla="*/ 776809 w 2003894"/>
              <a:gd name="connsiteY56" fmla="*/ 1382751 h 1709854"/>
              <a:gd name="connsiteX57" fmla="*/ 784243 w 2003894"/>
              <a:gd name="connsiteY57" fmla="*/ 1360449 h 1709854"/>
              <a:gd name="connsiteX58" fmla="*/ 806545 w 2003894"/>
              <a:gd name="connsiteY58" fmla="*/ 1353015 h 1709854"/>
              <a:gd name="connsiteX59" fmla="*/ 880887 w 2003894"/>
              <a:gd name="connsiteY59" fmla="*/ 1323278 h 1709854"/>
              <a:gd name="connsiteX60" fmla="*/ 925492 w 2003894"/>
              <a:gd name="connsiteY60" fmla="*/ 1308410 h 1709854"/>
              <a:gd name="connsiteX61" fmla="*/ 947794 w 2003894"/>
              <a:gd name="connsiteY61" fmla="*/ 1300975 h 1709854"/>
              <a:gd name="connsiteX62" fmla="*/ 984965 w 2003894"/>
              <a:gd name="connsiteY62" fmla="*/ 1293541 h 1709854"/>
              <a:gd name="connsiteX63" fmla="*/ 1207989 w 2003894"/>
              <a:gd name="connsiteY63" fmla="*/ 1278673 h 1709854"/>
              <a:gd name="connsiteX64" fmla="*/ 1267462 w 2003894"/>
              <a:gd name="connsiteY64" fmla="*/ 1263805 h 1709854"/>
              <a:gd name="connsiteX65" fmla="*/ 1468184 w 2003894"/>
              <a:gd name="connsiteY65" fmla="*/ 1286107 h 1709854"/>
              <a:gd name="connsiteX66" fmla="*/ 1535092 w 2003894"/>
              <a:gd name="connsiteY66" fmla="*/ 1271239 h 1709854"/>
              <a:gd name="connsiteX67" fmla="*/ 1557394 w 2003894"/>
              <a:gd name="connsiteY67" fmla="*/ 1226634 h 1709854"/>
              <a:gd name="connsiteX68" fmla="*/ 1587131 w 2003894"/>
              <a:gd name="connsiteY68" fmla="*/ 1189463 h 1709854"/>
              <a:gd name="connsiteX69" fmla="*/ 1654038 w 2003894"/>
              <a:gd name="connsiteY69" fmla="*/ 1196897 h 1709854"/>
              <a:gd name="connsiteX70" fmla="*/ 1698643 w 2003894"/>
              <a:gd name="connsiteY70" fmla="*/ 1211766 h 1709854"/>
              <a:gd name="connsiteX71" fmla="*/ 1720945 w 2003894"/>
              <a:gd name="connsiteY71" fmla="*/ 1219200 h 1709854"/>
              <a:gd name="connsiteX72" fmla="*/ 1795287 w 2003894"/>
              <a:gd name="connsiteY72" fmla="*/ 1204332 h 1709854"/>
              <a:gd name="connsiteX73" fmla="*/ 1847326 w 2003894"/>
              <a:gd name="connsiteY73" fmla="*/ 1182029 h 1709854"/>
              <a:gd name="connsiteX74" fmla="*/ 1906799 w 2003894"/>
              <a:gd name="connsiteY74" fmla="*/ 1167161 h 1709854"/>
              <a:gd name="connsiteX75" fmla="*/ 1899365 w 2003894"/>
              <a:gd name="connsiteY75" fmla="*/ 1122556 h 1709854"/>
              <a:gd name="connsiteX76" fmla="*/ 1914233 w 2003894"/>
              <a:gd name="connsiteY76" fmla="*/ 1048215 h 1709854"/>
              <a:gd name="connsiteX77" fmla="*/ 1943970 w 2003894"/>
              <a:gd name="connsiteY77" fmla="*/ 1011044 h 1709854"/>
              <a:gd name="connsiteX78" fmla="*/ 1966272 w 2003894"/>
              <a:gd name="connsiteY78" fmla="*/ 966439 h 1709854"/>
              <a:gd name="connsiteX79" fmla="*/ 1988575 w 2003894"/>
              <a:gd name="connsiteY79" fmla="*/ 921834 h 1709854"/>
              <a:gd name="connsiteX80" fmla="*/ 1996009 w 2003894"/>
              <a:gd name="connsiteY80" fmla="*/ 825190 h 1709854"/>
              <a:gd name="connsiteX81" fmla="*/ 1988575 w 2003894"/>
              <a:gd name="connsiteY81" fmla="*/ 802888 h 1709854"/>
              <a:gd name="connsiteX82" fmla="*/ 1973706 w 2003894"/>
              <a:gd name="connsiteY82" fmla="*/ 750849 h 1709854"/>
              <a:gd name="connsiteX83" fmla="*/ 1951404 w 2003894"/>
              <a:gd name="connsiteY83" fmla="*/ 743415 h 1709854"/>
              <a:gd name="connsiteX84" fmla="*/ 1943970 w 2003894"/>
              <a:gd name="connsiteY84" fmla="*/ 721112 h 1709854"/>
              <a:gd name="connsiteX85" fmla="*/ 1921667 w 2003894"/>
              <a:gd name="connsiteY85" fmla="*/ 706244 h 1709854"/>
              <a:gd name="connsiteX86" fmla="*/ 1891931 w 2003894"/>
              <a:gd name="connsiteY86" fmla="*/ 691375 h 1709854"/>
              <a:gd name="connsiteX87" fmla="*/ 1847326 w 2003894"/>
              <a:gd name="connsiteY87" fmla="*/ 676507 h 1709854"/>
              <a:gd name="connsiteX88" fmla="*/ 1825023 w 2003894"/>
              <a:gd name="connsiteY88" fmla="*/ 661639 h 1709854"/>
              <a:gd name="connsiteX89" fmla="*/ 1743248 w 2003894"/>
              <a:gd name="connsiteY89" fmla="*/ 646771 h 1709854"/>
              <a:gd name="connsiteX90" fmla="*/ 1735814 w 2003894"/>
              <a:gd name="connsiteY90" fmla="*/ 624468 h 1709854"/>
              <a:gd name="connsiteX91" fmla="*/ 1758116 w 2003894"/>
              <a:gd name="connsiteY91" fmla="*/ 579863 h 1709854"/>
              <a:gd name="connsiteX92" fmla="*/ 1765550 w 2003894"/>
              <a:gd name="connsiteY92" fmla="*/ 557561 h 1709854"/>
              <a:gd name="connsiteX93" fmla="*/ 1780418 w 2003894"/>
              <a:gd name="connsiteY93" fmla="*/ 535258 h 1709854"/>
              <a:gd name="connsiteX94" fmla="*/ 1787853 w 2003894"/>
              <a:gd name="connsiteY94" fmla="*/ 512956 h 1709854"/>
              <a:gd name="connsiteX95" fmla="*/ 1817589 w 2003894"/>
              <a:gd name="connsiteY95" fmla="*/ 468351 h 1709854"/>
              <a:gd name="connsiteX96" fmla="*/ 1802721 w 2003894"/>
              <a:gd name="connsiteY96" fmla="*/ 275063 h 1709854"/>
              <a:gd name="connsiteX97" fmla="*/ 1787853 w 2003894"/>
              <a:gd name="connsiteY97" fmla="*/ 252761 h 1709854"/>
              <a:gd name="connsiteX98" fmla="*/ 1720945 w 2003894"/>
              <a:gd name="connsiteY98" fmla="*/ 245327 h 1709854"/>
              <a:gd name="connsiteX99" fmla="*/ 1683775 w 2003894"/>
              <a:gd name="connsiteY99" fmla="*/ 252761 h 1709854"/>
              <a:gd name="connsiteX100" fmla="*/ 1609433 w 2003894"/>
              <a:gd name="connsiteY100" fmla="*/ 260195 h 1709854"/>
              <a:gd name="connsiteX101" fmla="*/ 1564828 w 2003894"/>
              <a:gd name="connsiteY101" fmla="*/ 275063 h 1709854"/>
              <a:gd name="connsiteX102" fmla="*/ 1535092 w 2003894"/>
              <a:gd name="connsiteY102" fmla="*/ 267629 h 1709854"/>
              <a:gd name="connsiteX103" fmla="*/ 1527657 w 2003894"/>
              <a:gd name="connsiteY103" fmla="*/ 245327 h 1709854"/>
              <a:gd name="connsiteX104" fmla="*/ 1520223 w 2003894"/>
              <a:gd name="connsiteY104" fmla="*/ 170985 h 1709854"/>
              <a:gd name="connsiteX105" fmla="*/ 1512789 w 2003894"/>
              <a:gd name="connsiteY105" fmla="*/ 148683 h 1709854"/>
              <a:gd name="connsiteX106" fmla="*/ 1490487 w 2003894"/>
              <a:gd name="connsiteY106" fmla="*/ 141249 h 1709854"/>
              <a:gd name="connsiteX107" fmla="*/ 1378975 w 2003894"/>
              <a:gd name="connsiteY107" fmla="*/ 148683 h 1709854"/>
              <a:gd name="connsiteX108" fmla="*/ 1364106 w 2003894"/>
              <a:gd name="connsiteY108" fmla="*/ 163551 h 1709854"/>
              <a:gd name="connsiteX109" fmla="*/ 1341804 w 2003894"/>
              <a:gd name="connsiteY109" fmla="*/ 178419 h 1709854"/>
              <a:gd name="connsiteX110" fmla="*/ 1297199 w 2003894"/>
              <a:gd name="connsiteY110" fmla="*/ 156117 h 1709854"/>
              <a:gd name="connsiteX111" fmla="*/ 1237726 w 2003894"/>
              <a:gd name="connsiteY111" fmla="*/ 111512 h 1709854"/>
              <a:gd name="connsiteX112" fmla="*/ 1178253 w 2003894"/>
              <a:gd name="connsiteY112" fmla="*/ 59473 h 1709854"/>
              <a:gd name="connsiteX113" fmla="*/ 1133648 w 2003894"/>
              <a:gd name="connsiteY113" fmla="*/ 52039 h 1709854"/>
              <a:gd name="connsiteX114" fmla="*/ 1089043 w 2003894"/>
              <a:gd name="connsiteY114" fmla="*/ 37171 h 1709854"/>
              <a:gd name="connsiteX115" fmla="*/ 1066740 w 2003894"/>
              <a:gd name="connsiteY115" fmla="*/ 29736 h 1709854"/>
              <a:gd name="connsiteX116" fmla="*/ 1029570 w 2003894"/>
              <a:gd name="connsiteY116" fmla="*/ 22302 h 1709854"/>
              <a:gd name="connsiteX117" fmla="*/ 947794 w 2003894"/>
              <a:gd name="connsiteY117" fmla="*/ 7434 h 1709854"/>
              <a:gd name="connsiteX118" fmla="*/ 918057 w 2003894"/>
              <a:gd name="connsiteY118" fmla="*/ 0 h 1709854"/>
              <a:gd name="connsiteX119" fmla="*/ 806545 w 2003894"/>
              <a:gd name="connsiteY119" fmla="*/ 7434 h 1709854"/>
              <a:gd name="connsiteX120" fmla="*/ 747072 w 2003894"/>
              <a:gd name="connsiteY120" fmla="*/ 22302 h 1709854"/>
              <a:gd name="connsiteX121" fmla="*/ 717335 w 2003894"/>
              <a:gd name="connsiteY121" fmla="*/ 29736 h 1709854"/>
              <a:gd name="connsiteX122" fmla="*/ 680165 w 2003894"/>
              <a:gd name="connsiteY122" fmla="*/ 37171 h 1709854"/>
              <a:gd name="connsiteX123" fmla="*/ 635560 w 2003894"/>
              <a:gd name="connsiteY123" fmla="*/ 52039 h 1709854"/>
              <a:gd name="connsiteX124" fmla="*/ 642994 w 2003894"/>
              <a:gd name="connsiteY124" fmla="*/ 74341 h 170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2003894" h="1709854">
                <a:moveTo>
                  <a:pt x="642994" y="74341"/>
                </a:moveTo>
                <a:cubicBezTo>
                  <a:pt x="638038" y="80536"/>
                  <a:pt x="618318" y="84524"/>
                  <a:pt x="605823" y="89210"/>
                </a:cubicBezTo>
                <a:cubicBezTo>
                  <a:pt x="598486" y="91962"/>
                  <a:pt x="590041" y="92297"/>
                  <a:pt x="583521" y="96644"/>
                </a:cubicBezTo>
                <a:cubicBezTo>
                  <a:pt x="574773" y="102476"/>
                  <a:pt x="568652" y="111512"/>
                  <a:pt x="561218" y="118946"/>
                </a:cubicBezTo>
                <a:cubicBezTo>
                  <a:pt x="556262" y="133814"/>
                  <a:pt x="555043" y="150510"/>
                  <a:pt x="546350" y="163551"/>
                </a:cubicBezTo>
                <a:cubicBezTo>
                  <a:pt x="541394" y="170985"/>
                  <a:pt x="535478" y="177862"/>
                  <a:pt x="531482" y="185854"/>
                </a:cubicBezTo>
                <a:cubicBezTo>
                  <a:pt x="527978" y="192863"/>
                  <a:pt x="528603" y="201780"/>
                  <a:pt x="524048" y="208156"/>
                </a:cubicBezTo>
                <a:cubicBezTo>
                  <a:pt x="515900" y="219563"/>
                  <a:pt x="502087" y="226229"/>
                  <a:pt x="494311" y="237893"/>
                </a:cubicBezTo>
                <a:cubicBezTo>
                  <a:pt x="460228" y="289017"/>
                  <a:pt x="481527" y="276846"/>
                  <a:pt x="442272" y="289932"/>
                </a:cubicBezTo>
                <a:cubicBezTo>
                  <a:pt x="375365" y="267629"/>
                  <a:pt x="410057" y="292409"/>
                  <a:pt x="390233" y="252761"/>
                </a:cubicBezTo>
                <a:cubicBezTo>
                  <a:pt x="386237" y="244769"/>
                  <a:pt x="381683" y="236776"/>
                  <a:pt x="375365" y="230458"/>
                </a:cubicBezTo>
                <a:cubicBezTo>
                  <a:pt x="369047" y="224140"/>
                  <a:pt x="361227" y="219219"/>
                  <a:pt x="353062" y="215590"/>
                </a:cubicBezTo>
                <a:cubicBezTo>
                  <a:pt x="338740" y="209225"/>
                  <a:pt x="308457" y="200722"/>
                  <a:pt x="308457" y="200722"/>
                </a:cubicBezTo>
                <a:cubicBezTo>
                  <a:pt x="297183" y="193206"/>
                  <a:pt x="279240" y="178419"/>
                  <a:pt x="263853" y="178419"/>
                </a:cubicBezTo>
                <a:cubicBezTo>
                  <a:pt x="245915" y="178419"/>
                  <a:pt x="221976" y="187423"/>
                  <a:pt x="204379" y="193288"/>
                </a:cubicBezTo>
                <a:cubicBezTo>
                  <a:pt x="196945" y="198244"/>
                  <a:pt x="187658" y="201179"/>
                  <a:pt x="182077" y="208156"/>
                </a:cubicBezTo>
                <a:cubicBezTo>
                  <a:pt x="177182" y="214275"/>
                  <a:pt x="175835" y="222713"/>
                  <a:pt x="174643" y="230458"/>
                </a:cubicBezTo>
                <a:cubicBezTo>
                  <a:pt x="170856" y="255073"/>
                  <a:pt x="174637" y="281029"/>
                  <a:pt x="167209" y="304800"/>
                </a:cubicBezTo>
                <a:cubicBezTo>
                  <a:pt x="152268" y="352611"/>
                  <a:pt x="126068" y="347922"/>
                  <a:pt x="100301" y="386575"/>
                </a:cubicBezTo>
                <a:cubicBezTo>
                  <a:pt x="57691" y="450493"/>
                  <a:pt x="108777" y="369622"/>
                  <a:pt x="77999" y="431180"/>
                </a:cubicBezTo>
                <a:cubicBezTo>
                  <a:pt x="42656" y="501867"/>
                  <a:pt x="86622" y="383011"/>
                  <a:pt x="48262" y="498088"/>
                </a:cubicBezTo>
                <a:lnTo>
                  <a:pt x="40828" y="520390"/>
                </a:lnTo>
                <a:lnTo>
                  <a:pt x="33394" y="542693"/>
                </a:lnTo>
                <a:cubicBezTo>
                  <a:pt x="30916" y="572429"/>
                  <a:pt x="29446" y="602267"/>
                  <a:pt x="25960" y="631902"/>
                </a:cubicBezTo>
                <a:cubicBezTo>
                  <a:pt x="14353" y="730565"/>
                  <a:pt x="-30109" y="679282"/>
                  <a:pt x="33394" y="869795"/>
                </a:cubicBezTo>
                <a:lnTo>
                  <a:pt x="63131" y="959005"/>
                </a:lnTo>
                <a:cubicBezTo>
                  <a:pt x="65609" y="966439"/>
                  <a:pt x="66218" y="974787"/>
                  <a:pt x="70565" y="981307"/>
                </a:cubicBezTo>
                <a:lnTo>
                  <a:pt x="100301" y="1025912"/>
                </a:lnTo>
                <a:lnTo>
                  <a:pt x="115170" y="1048215"/>
                </a:lnTo>
                <a:cubicBezTo>
                  <a:pt x="133857" y="1104275"/>
                  <a:pt x="108649" y="1035171"/>
                  <a:pt x="137472" y="1092819"/>
                </a:cubicBezTo>
                <a:cubicBezTo>
                  <a:pt x="156773" y="1131421"/>
                  <a:pt x="130733" y="1100950"/>
                  <a:pt x="159775" y="1129990"/>
                </a:cubicBezTo>
                <a:cubicBezTo>
                  <a:pt x="162253" y="1137424"/>
                  <a:pt x="162314" y="1146174"/>
                  <a:pt x="167209" y="1152293"/>
                </a:cubicBezTo>
                <a:cubicBezTo>
                  <a:pt x="172790" y="1159270"/>
                  <a:pt x="182647" y="1161441"/>
                  <a:pt x="189511" y="1167161"/>
                </a:cubicBezTo>
                <a:cubicBezTo>
                  <a:pt x="197588" y="1173891"/>
                  <a:pt x="204380" y="1182029"/>
                  <a:pt x="211814" y="1189463"/>
                </a:cubicBezTo>
                <a:cubicBezTo>
                  <a:pt x="227203" y="1235631"/>
                  <a:pt x="219920" y="1189874"/>
                  <a:pt x="196945" y="1226634"/>
                </a:cubicBezTo>
                <a:cubicBezTo>
                  <a:pt x="188638" y="1239924"/>
                  <a:pt x="187033" y="1256371"/>
                  <a:pt x="182077" y="1271239"/>
                </a:cubicBezTo>
                <a:cubicBezTo>
                  <a:pt x="179252" y="1279715"/>
                  <a:pt x="172165" y="1286107"/>
                  <a:pt x="167209" y="1293541"/>
                </a:cubicBezTo>
                <a:cubicBezTo>
                  <a:pt x="162253" y="1308409"/>
                  <a:pt x="161033" y="1325105"/>
                  <a:pt x="152340" y="1338146"/>
                </a:cubicBezTo>
                <a:cubicBezTo>
                  <a:pt x="118716" y="1388583"/>
                  <a:pt x="135240" y="1370116"/>
                  <a:pt x="107735" y="1397619"/>
                </a:cubicBezTo>
                <a:cubicBezTo>
                  <a:pt x="105257" y="1405053"/>
                  <a:pt x="99436" y="1412133"/>
                  <a:pt x="100301" y="1419922"/>
                </a:cubicBezTo>
                <a:cubicBezTo>
                  <a:pt x="108728" y="1495757"/>
                  <a:pt x="120265" y="1435208"/>
                  <a:pt x="144906" y="1509132"/>
                </a:cubicBezTo>
                <a:cubicBezTo>
                  <a:pt x="157817" y="1547865"/>
                  <a:pt x="143882" y="1517144"/>
                  <a:pt x="167209" y="1546302"/>
                </a:cubicBezTo>
                <a:cubicBezTo>
                  <a:pt x="172791" y="1553279"/>
                  <a:pt x="175759" y="1562287"/>
                  <a:pt x="182077" y="1568605"/>
                </a:cubicBezTo>
                <a:cubicBezTo>
                  <a:pt x="188395" y="1574923"/>
                  <a:pt x="197402" y="1577892"/>
                  <a:pt x="204379" y="1583473"/>
                </a:cubicBezTo>
                <a:cubicBezTo>
                  <a:pt x="257355" y="1625853"/>
                  <a:pt x="172893" y="1567436"/>
                  <a:pt x="241550" y="1613210"/>
                </a:cubicBezTo>
                <a:lnTo>
                  <a:pt x="271287" y="1657815"/>
                </a:lnTo>
                <a:cubicBezTo>
                  <a:pt x="276243" y="1665249"/>
                  <a:pt x="278164" y="1676121"/>
                  <a:pt x="286155" y="1680117"/>
                </a:cubicBezTo>
                <a:cubicBezTo>
                  <a:pt x="296067" y="1685073"/>
                  <a:pt x="305602" y="1690869"/>
                  <a:pt x="315892" y="1694985"/>
                </a:cubicBezTo>
                <a:cubicBezTo>
                  <a:pt x="330443" y="1700806"/>
                  <a:pt x="360496" y="1709854"/>
                  <a:pt x="360496" y="1709854"/>
                </a:cubicBezTo>
                <a:cubicBezTo>
                  <a:pt x="446336" y="1681238"/>
                  <a:pt x="355478" y="1709218"/>
                  <a:pt x="576087" y="1694985"/>
                </a:cubicBezTo>
                <a:cubicBezTo>
                  <a:pt x="585098" y="1694404"/>
                  <a:pt x="631871" y="1683454"/>
                  <a:pt x="642994" y="1680117"/>
                </a:cubicBezTo>
                <a:cubicBezTo>
                  <a:pt x="658006" y="1675614"/>
                  <a:pt x="687599" y="1665249"/>
                  <a:pt x="687599" y="1665249"/>
                </a:cubicBezTo>
                <a:cubicBezTo>
                  <a:pt x="704155" y="1654211"/>
                  <a:pt x="712665" y="1650642"/>
                  <a:pt x="724770" y="1635512"/>
                </a:cubicBezTo>
                <a:cubicBezTo>
                  <a:pt x="730351" y="1628535"/>
                  <a:pt x="734682" y="1620644"/>
                  <a:pt x="739638" y="1613210"/>
                </a:cubicBezTo>
                <a:cubicBezTo>
                  <a:pt x="753202" y="1558951"/>
                  <a:pt x="745065" y="1593506"/>
                  <a:pt x="761940" y="1509132"/>
                </a:cubicBezTo>
                <a:lnTo>
                  <a:pt x="769375" y="1471961"/>
                </a:lnTo>
                <a:cubicBezTo>
                  <a:pt x="771853" y="1442224"/>
                  <a:pt x="772865" y="1412329"/>
                  <a:pt x="776809" y="1382751"/>
                </a:cubicBezTo>
                <a:cubicBezTo>
                  <a:pt x="777845" y="1374984"/>
                  <a:pt x="778702" y="1365990"/>
                  <a:pt x="784243" y="1360449"/>
                </a:cubicBezTo>
                <a:cubicBezTo>
                  <a:pt x="789784" y="1354908"/>
                  <a:pt x="799342" y="1356102"/>
                  <a:pt x="806545" y="1353015"/>
                </a:cubicBezTo>
                <a:cubicBezTo>
                  <a:pt x="883114" y="1320199"/>
                  <a:pt x="779363" y="1357119"/>
                  <a:pt x="880887" y="1323278"/>
                </a:cubicBezTo>
                <a:lnTo>
                  <a:pt x="925492" y="1308410"/>
                </a:lnTo>
                <a:cubicBezTo>
                  <a:pt x="932926" y="1305932"/>
                  <a:pt x="940110" y="1302512"/>
                  <a:pt x="947794" y="1300975"/>
                </a:cubicBezTo>
                <a:cubicBezTo>
                  <a:pt x="960184" y="1298497"/>
                  <a:pt x="972440" y="1295211"/>
                  <a:pt x="984965" y="1293541"/>
                </a:cubicBezTo>
                <a:cubicBezTo>
                  <a:pt x="1059196" y="1283644"/>
                  <a:pt x="1133038" y="1282420"/>
                  <a:pt x="1207989" y="1278673"/>
                </a:cubicBezTo>
                <a:cubicBezTo>
                  <a:pt x="1225587" y="1272807"/>
                  <a:pt x="1249522" y="1263805"/>
                  <a:pt x="1267462" y="1263805"/>
                </a:cubicBezTo>
                <a:cubicBezTo>
                  <a:pt x="1335169" y="1263805"/>
                  <a:pt x="1401739" y="1275033"/>
                  <a:pt x="1468184" y="1286107"/>
                </a:cubicBezTo>
                <a:cubicBezTo>
                  <a:pt x="1468639" y="1286031"/>
                  <a:pt x="1525460" y="1278944"/>
                  <a:pt x="1535092" y="1271239"/>
                </a:cubicBezTo>
                <a:cubicBezTo>
                  <a:pt x="1552845" y="1257036"/>
                  <a:pt x="1548416" y="1244590"/>
                  <a:pt x="1557394" y="1226634"/>
                </a:cubicBezTo>
                <a:cubicBezTo>
                  <a:pt x="1566772" y="1207878"/>
                  <a:pt x="1573302" y="1203292"/>
                  <a:pt x="1587131" y="1189463"/>
                </a:cubicBezTo>
                <a:cubicBezTo>
                  <a:pt x="1609433" y="1191941"/>
                  <a:pt x="1632034" y="1192496"/>
                  <a:pt x="1654038" y="1196897"/>
                </a:cubicBezTo>
                <a:cubicBezTo>
                  <a:pt x="1669406" y="1199971"/>
                  <a:pt x="1683775" y="1206810"/>
                  <a:pt x="1698643" y="1211766"/>
                </a:cubicBezTo>
                <a:lnTo>
                  <a:pt x="1720945" y="1219200"/>
                </a:lnTo>
                <a:cubicBezTo>
                  <a:pt x="1751722" y="1214803"/>
                  <a:pt x="1769339" y="1215453"/>
                  <a:pt x="1795287" y="1204332"/>
                </a:cubicBezTo>
                <a:cubicBezTo>
                  <a:pt x="1825081" y="1191563"/>
                  <a:pt x="1819425" y="1189004"/>
                  <a:pt x="1847326" y="1182029"/>
                </a:cubicBezTo>
                <a:lnTo>
                  <a:pt x="1906799" y="1167161"/>
                </a:lnTo>
                <a:cubicBezTo>
                  <a:pt x="1904321" y="1152293"/>
                  <a:pt x="1899365" y="1137629"/>
                  <a:pt x="1899365" y="1122556"/>
                </a:cubicBezTo>
                <a:cubicBezTo>
                  <a:pt x="1899365" y="1116406"/>
                  <a:pt x="1909321" y="1059678"/>
                  <a:pt x="1914233" y="1048215"/>
                </a:cubicBezTo>
                <a:cubicBezTo>
                  <a:pt x="1921268" y="1031800"/>
                  <a:pt x="1931978" y="1023035"/>
                  <a:pt x="1943970" y="1011044"/>
                </a:cubicBezTo>
                <a:cubicBezTo>
                  <a:pt x="1962656" y="954984"/>
                  <a:pt x="1937450" y="1024085"/>
                  <a:pt x="1966272" y="966439"/>
                </a:cubicBezTo>
                <a:cubicBezTo>
                  <a:pt x="1997046" y="904890"/>
                  <a:pt x="1945969" y="985738"/>
                  <a:pt x="1988575" y="921834"/>
                </a:cubicBezTo>
                <a:cubicBezTo>
                  <a:pt x="2006826" y="867080"/>
                  <a:pt x="2008072" y="885506"/>
                  <a:pt x="1996009" y="825190"/>
                </a:cubicBezTo>
                <a:cubicBezTo>
                  <a:pt x="1994472" y="817506"/>
                  <a:pt x="1990728" y="810423"/>
                  <a:pt x="1988575" y="802888"/>
                </a:cubicBezTo>
                <a:cubicBezTo>
                  <a:pt x="1988498" y="802620"/>
                  <a:pt x="1977270" y="754413"/>
                  <a:pt x="1973706" y="750849"/>
                </a:cubicBezTo>
                <a:cubicBezTo>
                  <a:pt x="1968165" y="745308"/>
                  <a:pt x="1958838" y="745893"/>
                  <a:pt x="1951404" y="743415"/>
                </a:cubicBezTo>
                <a:cubicBezTo>
                  <a:pt x="1948926" y="735981"/>
                  <a:pt x="1948865" y="727231"/>
                  <a:pt x="1943970" y="721112"/>
                </a:cubicBezTo>
                <a:cubicBezTo>
                  <a:pt x="1938388" y="714135"/>
                  <a:pt x="1929425" y="710677"/>
                  <a:pt x="1921667" y="706244"/>
                </a:cubicBezTo>
                <a:cubicBezTo>
                  <a:pt x="1912045" y="700746"/>
                  <a:pt x="1902220" y="695491"/>
                  <a:pt x="1891931" y="691375"/>
                </a:cubicBezTo>
                <a:cubicBezTo>
                  <a:pt x="1877379" y="685554"/>
                  <a:pt x="1860367" y="685200"/>
                  <a:pt x="1847326" y="676507"/>
                </a:cubicBezTo>
                <a:cubicBezTo>
                  <a:pt x="1839892" y="671551"/>
                  <a:pt x="1833015" y="665635"/>
                  <a:pt x="1825023" y="661639"/>
                </a:cubicBezTo>
                <a:cubicBezTo>
                  <a:pt x="1802103" y="650179"/>
                  <a:pt x="1763751" y="649334"/>
                  <a:pt x="1743248" y="646771"/>
                </a:cubicBezTo>
                <a:cubicBezTo>
                  <a:pt x="1740770" y="639337"/>
                  <a:pt x="1735814" y="632304"/>
                  <a:pt x="1735814" y="624468"/>
                </a:cubicBezTo>
                <a:cubicBezTo>
                  <a:pt x="1735814" y="605784"/>
                  <a:pt x="1750599" y="594897"/>
                  <a:pt x="1758116" y="579863"/>
                </a:cubicBezTo>
                <a:cubicBezTo>
                  <a:pt x="1761620" y="572854"/>
                  <a:pt x="1762046" y="564570"/>
                  <a:pt x="1765550" y="557561"/>
                </a:cubicBezTo>
                <a:cubicBezTo>
                  <a:pt x="1769546" y="549569"/>
                  <a:pt x="1776422" y="543250"/>
                  <a:pt x="1780418" y="535258"/>
                </a:cubicBezTo>
                <a:cubicBezTo>
                  <a:pt x="1783923" y="528249"/>
                  <a:pt x="1784047" y="519806"/>
                  <a:pt x="1787853" y="512956"/>
                </a:cubicBezTo>
                <a:cubicBezTo>
                  <a:pt x="1796531" y="497335"/>
                  <a:pt x="1817589" y="468351"/>
                  <a:pt x="1817589" y="468351"/>
                </a:cubicBezTo>
                <a:cubicBezTo>
                  <a:pt x="1817424" y="465711"/>
                  <a:pt x="1808577" y="300439"/>
                  <a:pt x="1802721" y="275063"/>
                </a:cubicBezTo>
                <a:cubicBezTo>
                  <a:pt x="1800712" y="266357"/>
                  <a:pt x="1796250" y="255814"/>
                  <a:pt x="1787853" y="252761"/>
                </a:cubicBezTo>
                <a:cubicBezTo>
                  <a:pt x="1766764" y="245092"/>
                  <a:pt x="1743248" y="247805"/>
                  <a:pt x="1720945" y="245327"/>
                </a:cubicBezTo>
                <a:cubicBezTo>
                  <a:pt x="1708555" y="247805"/>
                  <a:pt x="1696300" y="251091"/>
                  <a:pt x="1683775" y="252761"/>
                </a:cubicBezTo>
                <a:cubicBezTo>
                  <a:pt x="1659089" y="256052"/>
                  <a:pt x="1633911" y="255606"/>
                  <a:pt x="1609433" y="260195"/>
                </a:cubicBezTo>
                <a:cubicBezTo>
                  <a:pt x="1594029" y="263083"/>
                  <a:pt x="1564828" y="275063"/>
                  <a:pt x="1564828" y="275063"/>
                </a:cubicBezTo>
                <a:cubicBezTo>
                  <a:pt x="1554916" y="272585"/>
                  <a:pt x="1543070" y="274011"/>
                  <a:pt x="1535092" y="267629"/>
                </a:cubicBezTo>
                <a:cubicBezTo>
                  <a:pt x="1528973" y="262734"/>
                  <a:pt x="1528849" y="253072"/>
                  <a:pt x="1527657" y="245327"/>
                </a:cubicBezTo>
                <a:cubicBezTo>
                  <a:pt x="1523870" y="220712"/>
                  <a:pt x="1524010" y="195600"/>
                  <a:pt x="1520223" y="170985"/>
                </a:cubicBezTo>
                <a:cubicBezTo>
                  <a:pt x="1519031" y="163240"/>
                  <a:pt x="1518330" y="154224"/>
                  <a:pt x="1512789" y="148683"/>
                </a:cubicBezTo>
                <a:cubicBezTo>
                  <a:pt x="1507248" y="143142"/>
                  <a:pt x="1497921" y="143727"/>
                  <a:pt x="1490487" y="141249"/>
                </a:cubicBezTo>
                <a:cubicBezTo>
                  <a:pt x="1453316" y="143727"/>
                  <a:pt x="1415661" y="142209"/>
                  <a:pt x="1378975" y="148683"/>
                </a:cubicBezTo>
                <a:cubicBezTo>
                  <a:pt x="1372073" y="149901"/>
                  <a:pt x="1369579" y="159173"/>
                  <a:pt x="1364106" y="163551"/>
                </a:cubicBezTo>
                <a:cubicBezTo>
                  <a:pt x="1357129" y="169132"/>
                  <a:pt x="1349238" y="173463"/>
                  <a:pt x="1341804" y="178419"/>
                </a:cubicBezTo>
                <a:cubicBezTo>
                  <a:pt x="1320748" y="171401"/>
                  <a:pt x="1314936" y="171637"/>
                  <a:pt x="1297199" y="156117"/>
                </a:cubicBezTo>
                <a:cubicBezTo>
                  <a:pt x="1244631" y="110120"/>
                  <a:pt x="1281059" y="125956"/>
                  <a:pt x="1237726" y="111512"/>
                </a:cubicBezTo>
                <a:cubicBezTo>
                  <a:pt x="1230404" y="104190"/>
                  <a:pt x="1196694" y="65620"/>
                  <a:pt x="1178253" y="59473"/>
                </a:cubicBezTo>
                <a:cubicBezTo>
                  <a:pt x="1163953" y="54706"/>
                  <a:pt x="1148271" y="55695"/>
                  <a:pt x="1133648" y="52039"/>
                </a:cubicBezTo>
                <a:cubicBezTo>
                  <a:pt x="1118443" y="48238"/>
                  <a:pt x="1103911" y="42127"/>
                  <a:pt x="1089043" y="37171"/>
                </a:cubicBezTo>
                <a:cubicBezTo>
                  <a:pt x="1081609" y="34693"/>
                  <a:pt x="1074424" y="31273"/>
                  <a:pt x="1066740" y="29736"/>
                </a:cubicBezTo>
                <a:lnTo>
                  <a:pt x="1029570" y="22302"/>
                </a:lnTo>
                <a:cubicBezTo>
                  <a:pt x="985184" y="14232"/>
                  <a:pt x="989114" y="16616"/>
                  <a:pt x="947794" y="7434"/>
                </a:cubicBezTo>
                <a:cubicBezTo>
                  <a:pt x="937820" y="5218"/>
                  <a:pt x="927969" y="2478"/>
                  <a:pt x="918057" y="0"/>
                </a:cubicBezTo>
                <a:cubicBezTo>
                  <a:pt x="880886" y="2478"/>
                  <a:pt x="843613" y="3727"/>
                  <a:pt x="806545" y="7434"/>
                </a:cubicBezTo>
                <a:cubicBezTo>
                  <a:pt x="771668" y="10922"/>
                  <a:pt x="775174" y="14273"/>
                  <a:pt x="747072" y="22302"/>
                </a:cubicBezTo>
                <a:cubicBezTo>
                  <a:pt x="737248" y="25109"/>
                  <a:pt x="727309" y="27519"/>
                  <a:pt x="717335" y="29736"/>
                </a:cubicBezTo>
                <a:cubicBezTo>
                  <a:pt x="705000" y="32477"/>
                  <a:pt x="692355" y="33846"/>
                  <a:pt x="680165" y="37171"/>
                </a:cubicBezTo>
                <a:cubicBezTo>
                  <a:pt x="665045" y="41295"/>
                  <a:pt x="635560" y="52039"/>
                  <a:pt x="635560" y="52039"/>
                </a:cubicBezTo>
                <a:cubicBezTo>
                  <a:pt x="617618" y="78952"/>
                  <a:pt x="647950" y="68146"/>
                  <a:pt x="642994" y="74341"/>
                </a:cubicBezTo>
                <a:close/>
              </a:path>
            </a:pathLst>
          </a:custGeom>
          <a:solidFill>
            <a:srgbClr val="FF00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0D98F8-DCF5-C96B-79DC-341656070F8E}"/>
              </a:ext>
            </a:extLst>
          </p:cNvPr>
          <p:cNvSpPr txBox="1"/>
          <p:nvPr/>
        </p:nvSpPr>
        <p:spPr>
          <a:xfrm>
            <a:off x="8673517" y="3427386"/>
            <a:ext cx="1978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Willow/poplar1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811B0-62E8-7F10-1864-58E8BEC59D71}"/>
              </a:ext>
            </a:extLst>
          </p:cNvPr>
          <p:cNvSpPr txBox="1"/>
          <p:nvPr/>
        </p:nvSpPr>
        <p:spPr>
          <a:xfrm>
            <a:off x="7821356" y="54518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Willow/poplar3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5EBDEB-4D59-4820-93CB-F545A79C5CDE}"/>
              </a:ext>
            </a:extLst>
          </p:cNvPr>
          <p:cNvSpPr txBox="1"/>
          <p:nvPr/>
        </p:nvSpPr>
        <p:spPr>
          <a:xfrm>
            <a:off x="9262853" y="570951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Willow/poplar2</a:t>
            </a:r>
          </a:p>
        </p:txBody>
      </p:sp>
    </p:spTree>
    <p:extLst>
      <p:ext uri="{BB962C8B-B14F-4D97-AF65-F5344CB8AC3E}">
        <p14:creationId xmlns:p14="http://schemas.microsoft.com/office/powerpoint/2010/main" val="26367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9852C-2CC2-CB00-0873-38395E72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C7479BA-6546-9D6F-C0C8-B82EE35E23AE}"/>
              </a:ext>
            </a:extLst>
          </p:cNvPr>
          <p:cNvSpPr txBox="1"/>
          <p:nvPr/>
        </p:nvSpPr>
        <p:spPr>
          <a:xfrm>
            <a:off x="760902" y="93119"/>
            <a:ext cx="4449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C4CC31-4026-CE30-552D-CD413A72B3E7}"/>
              </a:ext>
            </a:extLst>
          </p:cNvPr>
          <p:cNvSpPr/>
          <p:nvPr/>
        </p:nvSpPr>
        <p:spPr>
          <a:xfrm>
            <a:off x="-1" y="804672"/>
            <a:ext cx="4897926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704020202020204"/>
                <a:cs typeface="Arial" panose="020B0604020202020204" pitchFamily="34" charset="0"/>
                <a:sym typeface="Arial" panose="020B0704020202020204"/>
              </a:rPr>
              <a:t>Challenges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791B7C-8B9B-D90A-42F7-41C3163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F55A386E-68C2-7675-8234-2D4AE3E9644B}"/>
              </a:ext>
            </a:extLst>
          </p:cNvPr>
          <p:cNvSpPr txBox="1"/>
          <p:nvPr/>
        </p:nvSpPr>
        <p:spPr>
          <a:xfrm>
            <a:off x="760902" y="1715287"/>
            <a:ext cx="7941396" cy="36727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609020205020404" pitchFamily="49" charset="0"/>
              <a:buChar char="o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 stands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 in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overlapping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canopies.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6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 crown characteristics are complex, with variations in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size, color, shape, and texture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Aerial imagery is difficult to provide sufficient information to distinguish variations in canopy characteristics, and there will be many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objects in the images. 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6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background or surroundings are likely to be identified as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such as shrubs, weeds, and grass.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6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Uncertainties in data labelling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7BDC5B-0886-3F13-479D-EFCB41C0A2D1}"/>
              </a:ext>
            </a:extLst>
          </p:cNvPr>
          <p:cNvGrpSpPr/>
          <p:nvPr/>
        </p:nvGrpSpPr>
        <p:grpSpPr>
          <a:xfrm>
            <a:off x="9130171" y="3664009"/>
            <a:ext cx="2743200" cy="2633476"/>
            <a:chOff x="9362450" y="3704207"/>
            <a:chExt cx="2376000" cy="2376000"/>
          </a:xfrm>
        </p:grpSpPr>
        <p:pic>
          <p:nvPicPr>
            <p:cNvPr id="13" name="Picture 12" descr="A black rectangular object with trees in the background&#10;&#10;Description automatically generated">
              <a:extLst>
                <a:ext uri="{FF2B5EF4-FFF2-40B4-BE49-F238E27FC236}">
                  <a16:creationId xmlns:a16="http://schemas.microsoft.com/office/drawing/2014/main" id="{1FFF53C8-A9C9-2BDF-3E2D-8EA52B1D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2450" y="3704207"/>
              <a:ext cx="2376000" cy="2376000"/>
            </a:xfrm>
            <a:prstGeom prst="rect">
              <a:avLst/>
            </a:prstGeom>
          </p:spPr>
        </p:pic>
        <p:sp>
          <p:nvSpPr>
            <p:cNvPr id="14" name="Rectangles 15">
              <a:extLst>
                <a:ext uri="{FF2B5EF4-FFF2-40B4-BE49-F238E27FC236}">
                  <a16:creationId xmlns:a16="http://schemas.microsoft.com/office/drawing/2014/main" id="{71E2A4D5-D1F9-E9FA-D5AF-69DF1A517BB8}"/>
                </a:ext>
              </a:extLst>
            </p:cNvPr>
            <p:cNvSpPr/>
            <p:nvPr/>
          </p:nvSpPr>
          <p:spPr>
            <a:xfrm>
              <a:off x="9536906" y="5253792"/>
              <a:ext cx="400166" cy="35750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87">
              <a:extLst>
                <a:ext uri="{FF2B5EF4-FFF2-40B4-BE49-F238E27FC236}">
                  <a16:creationId xmlns:a16="http://schemas.microsoft.com/office/drawing/2014/main" id="{DAFA243D-B9F3-8BED-0241-E85EB94CB79E}"/>
                </a:ext>
              </a:extLst>
            </p:cNvPr>
            <p:cNvSpPr txBox="1"/>
            <p:nvPr/>
          </p:nvSpPr>
          <p:spPr>
            <a:xfrm>
              <a:off x="9933638" y="5073159"/>
              <a:ext cx="15833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Tree-like grass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04A2D4-E979-173B-D0EC-D551A357B9D9}"/>
              </a:ext>
            </a:extLst>
          </p:cNvPr>
          <p:cNvGrpSpPr/>
          <p:nvPr/>
        </p:nvGrpSpPr>
        <p:grpSpPr>
          <a:xfrm>
            <a:off x="9130171" y="812450"/>
            <a:ext cx="2743200" cy="2739206"/>
            <a:chOff x="24846" y="18766"/>
            <a:chExt cx="3744" cy="3744"/>
          </a:xfrm>
        </p:grpSpPr>
        <p:pic>
          <p:nvPicPr>
            <p:cNvPr id="17" name="Picture 16" descr="68">
              <a:extLst>
                <a:ext uri="{FF2B5EF4-FFF2-40B4-BE49-F238E27FC236}">
                  <a16:creationId xmlns:a16="http://schemas.microsoft.com/office/drawing/2014/main" id="{AC47C7F0-18EC-B2D5-945B-2535E515A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46" y="18766"/>
              <a:ext cx="3744" cy="374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DD995A-59FD-05E3-9894-1C748C3B63C3}"/>
                </a:ext>
              </a:extLst>
            </p:cNvPr>
            <p:cNvGrpSpPr/>
            <p:nvPr/>
          </p:nvGrpSpPr>
          <p:grpSpPr>
            <a:xfrm>
              <a:off x="25005" y="18875"/>
              <a:ext cx="3160" cy="3362"/>
              <a:chOff x="25005" y="18875"/>
              <a:chExt cx="3160" cy="3362"/>
            </a:xfrm>
          </p:grpSpPr>
          <p:sp>
            <p:nvSpPr>
              <p:cNvPr id="19" name="Rectangles 9">
                <a:extLst>
                  <a:ext uri="{FF2B5EF4-FFF2-40B4-BE49-F238E27FC236}">
                    <a16:creationId xmlns:a16="http://schemas.microsoft.com/office/drawing/2014/main" id="{C40A465A-7F7F-0EC6-48DA-C4905ACC8C02}"/>
                  </a:ext>
                </a:extLst>
              </p:cNvPr>
              <p:cNvSpPr/>
              <p:nvPr/>
            </p:nvSpPr>
            <p:spPr>
              <a:xfrm>
                <a:off x="27292" y="19089"/>
                <a:ext cx="818" cy="58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74">
                <a:extLst>
                  <a:ext uri="{FF2B5EF4-FFF2-40B4-BE49-F238E27FC236}">
                    <a16:creationId xmlns:a16="http://schemas.microsoft.com/office/drawing/2014/main" id="{58E3D6FA-0AC0-03A3-E702-4F069431223F}"/>
                  </a:ext>
                </a:extLst>
              </p:cNvPr>
              <p:cNvSpPr txBox="1"/>
              <p:nvPr/>
            </p:nvSpPr>
            <p:spPr>
              <a:xfrm>
                <a:off x="25632" y="18875"/>
                <a:ext cx="2091" cy="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NZ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NZ" altLang="zh-CN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</a:t>
                </a:r>
                <a:r>
                  <a:rPr lang="en-US" altLang="en-NZ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kumimoji="1" lang="en-US" altLang="en-NZ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s 15">
                <a:extLst>
                  <a:ext uri="{FF2B5EF4-FFF2-40B4-BE49-F238E27FC236}">
                    <a16:creationId xmlns:a16="http://schemas.microsoft.com/office/drawing/2014/main" id="{447FE4F1-A3B9-1BF8-8BF2-289C2AC92BA7}"/>
                  </a:ext>
                </a:extLst>
              </p:cNvPr>
              <p:cNvSpPr/>
              <p:nvPr/>
            </p:nvSpPr>
            <p:spPr>
              <a:xfrm>
                <a:off x="25005" y="21463"/>
                <a:ext cx="495" cy="56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文本框 87">
                <a:extLst>
                  <a:ext uri="{FF2B5EF4-FFF2-40B4-BE49-F238E27FC236}">
                    <a16:creationId xmlns:a16="http://schemas.microsoft.com/office/drawing/2014/main" id="{7B3F50DC-1EE0-704A-81AB-0336AEE57F73}"/>
                  </a:ext>
                </a:extLst>
              </p:cNvPr>
              <p:cNvSpPr txBox="1"/>
              <p:nvPr/>
            </p:nvSpPr>
            <p:spPr>
              <a:xfrm>
                <a:off x="25497" y="21269"/>
                <a:ext cx="2668" cy="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Small size</a:t>
                </a:r>
              </a:p>
              <a:p>
                <a:r>
                  <a:rPr kumimoji="1" lang="en-US" altLang="zh-CN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Overlapping</a:t>
                </a:r>
                <a:endParaRPr kumimoji="1" lang="zh-CN" altLang="en-US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737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A563-1C8F-9AAF-7869-C2CB0FB11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734EF60-1C68-C227-28F0-7B1B45DD0981}"/>
              </a:ext>
            </a:extLst>
          </p:cNvPr>
          <p:cNvSpPr txBox="1"/>
          <p:nvPr/>
        </p:nvSpPr>
        <p:spPr>
          <a:xfrm>
            <a:off x="760902" y="93119"/>
            <a:ext cx="4449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CB4D50-59DF-5A72-5091-8DEFF595FA14}"/>
              </a:ext>
            </a:extLst>
          </p:cNvPr>
          <p:cNvSpPr/>
          <p:nvPr/>
        </p:nvSpPr>
        <p:spPr>
          <a:xfrm>
            <a:off x="-1" y="804672"/>
            <a:ext cx="5622203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704020202020204"/>
                <a:cs typeface="Arial" panose="020B0604020202020204" pitchFamily="34" charset="0"/>
                <a:sym typeface="Arial" panose="020B0704020202020204"/>
              </a:rPr>
              <a:t>Why YOLO?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A48248-9143-D089-B1AA-C8B0D762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9E2F1F4-B1A3-707C-A92B-60E98621C2C4}"/>
              </a:ext>
            </a:extLst>
          </p:cNvPr>
          <p:cNvSpPr txBox="1"/>
          <p:nvPr/>
        </p:nvSpPr>
        <p:spPr>
          <a:xfrm>
            <a:off x="405803" y="1656319"/>
            <a:ext cx="5864332" cy="47345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6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Efficient backbones and optimization algorithms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6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Multi-Scale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Detection 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Handle diverse object sizes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609020205020404" pitchFamily="49" charset="0"/>
              <a:buChar char="o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Robustness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Against Varied Backgrounds 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Enhanced feature extraction mechanisms and refined classification layers 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609020205020404" pitchFamily="49" charset="0"/>
              <a:buChar char="o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Processing Capabilities 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streamlined architectures and efficient processing techniques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DB1F0D-22C3-D621-1848-572EAEF3D91B}"/>
              </a:ext>
            </a:extLst>
          </p:cNvPr>
          <p:cNvGrpSpPr>
            <a:grpSpLocks noChangeAspect="1"/>
          </p:cNvGrpSpPr>
          <p:nvPr/>
        </p:nvGrpSpPr>
        <p:grpSpPr>
          <a:xfrm>
            <a:off x="6349850" y="1871066"/>
            <a:ext cx="5632144" cy="3286345"/>
            <a:chOff x="4754" y="4391"/>
            <a:chExt cx="11599" cy="676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43F6846-1DB6-2347-8C8A-B41F28E12C4C}"/>
                </a:ext>
              </a:extLst>
            </p:cNvPr>
            <p:cNvSpPr/>
            <p:nvPr/>
          </p:nvSpPr>
          <p:spPr>
            <a:xfrm>
              <a:off x="6928" y="6759"/>
              <a:ext cx="1728" cy="24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2480C9F-77B0-DEE2-FAB5-7B9CF86AD7A6}"/>
                </a:ext>
              </a:extLst>
            </p:cNvPr>
            <p:cNvSpPr/>
            <p:nvPr/>
          </p:nvSpPr>
          <p:spPr>
            <a:xfrm>
              <a:off x="9415" y="6759"/>
              <a:ext cx="1232" cy="2448"/>
            </a:xfrm>
            <a:prstGeom prst="roundRect">
              <a:avLst/>
            </a:prstGeom>
            <a:solidFill>
              <a:schemeClr val="bg1">
                <a:alpha val="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09616-C733-907C-F048-2502A341A20B}"/>
                </a:ext>
              </a:extLst>
            </p:cNvPr>
            <p:cNvCxnSpPr/>
            <p:nvPr/>
          </p:nvCxnSpPr>
          <p:spPr>
            <a:xfrm>
              <a:off x="8683" y="7983"/>
              <a:ext cx="7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15">
              <a:extLst>
                <a:ext uri="{FF2B5EF4-FFF2-40B4-BE49-F238E27FC236}">
                  <a16:creationId xmlns:a16="http://schemas.microsoft.com/office/drawing/2014/main" id="{84FB7C46-E233-8655-F78C-A89ED006149B}"/>
                </a:ext>
              </a:extLst>
            </p:cNvPr>
            <p:cNvSpPr txBox="1"/>
            <p:nvPr/>
          </p:nvSpPr>
          <p:spPr>
            <a:xfrm>
              <a:off x="6928" y="7693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 Regular" panose="02020603050405020304" charset="0"/>
                  <a:cs typeface="Times New Roman Regular" panose="02020603050405020304" charset="0"/>
                </a:rPr>
                <a:t>Backbone</a:t>
              </a:r>
            </a:p>
          </p:txBody>
        </p: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BAFCB92F-A9C0-E740-631F-AA7E77F2E5A6}"/>
                </a:ext>
              </a:extLst>
            </p:cNvPr>
            <p:cNvSpPr txBox="1"/>
            <p:nvPr/>
          </p:nvSpPr>
          <p:spPr>
            <a:xfrm>
              <a:off x="9507" y="7693"/>
              <a:ext cx="10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Times New Roman Regular" panose="02020603050405020304" charset="0"/>
                  <a:cs typeface="Times New Roman Regular" panose="02020603050405020304" charset="0"/>
                </a:rPr>
                <a:t>Neck</a:t>
              </a:r>
            </a:p>
          </p:txBody>
        </p:sp>
        <p:sp>
          <p:nvSpPr>
            <p:cNvPr id="23" name="Text Box 18">
              <a:extLst>
                <a:ext uri="{FF2B5EF4-FFF2-40B4-BE49-F238E27FC236}">
                  <a16:creationId xmlns:a16="http://schemas.microsoft.com/office/drawing/2014/main" id="{270576EC-3012-B085-A297-8E59BDA091F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685" y="4399"/>
              <a:ext cx="1236" cy="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 Regular" panose="02020603050405020304" charset="0"/>
                  <a:cs typeface="Times New Roman Regular" panose="02020603050405020304" charset="0"/>
                </a:rPr>
                <a:t>Head</a:t>
              </a: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FE9CDB04-011A-BEE6-1AD8-BE67057EDC37}"/>
                </a:ext>
              </a:extLst>
            </p:cNvPr>
            <p:cNvSpPr/>
            <p:nvPr/>
          </p:nvSpPr>
          <p:spPr>
            <a:xfrm>
              <a:off x="11641" y="5181"/>
              <a:ext cx="1584" cy="1584"/>
            </a:xfrm>
            <a:prstGeom prst="cube">
              <a:avLst>
                <a:gd name="adj" fmla="val 19988"/>
              </a:avLst>
            </a:prstGeom>
            <a:solidFill>
              <a:schemeClr val="accent4">
                <a:lumMod val="40000"/>
                <a:lumOff val="60000"/>
                <a:alpha val="81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34671D98-617E-06E8-EBC3-100B0FC5BB91}"/>
                </a:ext>
              </a:extLst>
            </p:cNvPr>
            <p:cNvSpPr/>
            <p:nvPr/>
          </p:nvSpPr>
          <p:spPr>
            <a:xfrm>
              <a:off x="11784" y="7450"/>
              <a:ext cx="1296" cy="1296"/>
            </a:xfrm>
            <a:prstGeom prst="cube">
              <a:avLst>
                <a:gd name="adj" fmla="val 35879"/>
              </a:avLst>
            </a:prstGeom>
            <a:solidFill>
              <a:schemeClr val="accent4">
                <a:lumMod val="40000"/>
                <a:lumOff val="60000"/>
                <a:alpha val="81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820F680E-044F-0097-4B96-C96A7ACD9E18}"/>
                </a:ext>
              </a:extLst>
            </p:cNvPr>
            <p:cNvSpPr/>
            <p:nvPr/>
          </p:nvSpPr>
          <p:spPr>
            <a:xfrm>
              <a:off x="11857" y="9384"/>
              <a:ext cx="1152" cy="1152"/>
            </a:xfrm>
            <a:prstGeom prst="cube">
              <a:avLst>
                <a:gd name="adj" fmla="val 59259"/>
              </a:avLst>
            </a:prstGeom>
            <a:solidFill>
              <a:schemeClr val="accent4">
                <a:lumMod val="40000"/>
                <a:lumOff val="60000"/>
                <a:alpha val="81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88127F-544B-95C9-E8D2-A249839B3D55}"/>
                </a:ext>
              </a:extLst>
            </p:cNvPr>
            <p:cNvCxnSpPr/>
            <p:nvPr/>
          </p:nvCxnSpPr>
          <p:spPr>
            <a:xfrm>
              <a:off x="10666" y="7983"/>
              <a:ext cx="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28">
              <a:extLst>
                <a:ext uri="{FF2B5EF4-FFF2-40B4-BE49-F238E27FC236}">
                  <a16:creationId xmlns:a16="http://schemas.microsoft.com/office/drawing/2014/main" id="{6B88856D-DBA2-0BB4-0A94-673CD7A54AFE}"/>
                </a:ext>
              </a:extLst>
            </p:cNvPr>
            <p:cNvSpPr txBox="1"/>
            <p:nvPr/>
          </p:nvSpPr>
          <p:spPr>
            <a:xfrm>
              <a:off x="11821" y="6754"/>
              <a:ext cx="122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latin typeface="Times New Roman Regular" panose="02020603050405020304" charset="0"/>
                  <a:cs typeface="Times New Roman Regular" panose="02020603050405020304" charset="0"/>
                </a:rPr>
                <a:t>80</a:t>
              </a:r>
              <a:r>
                <a:rPr lang="en-US" sz="1400" dirty="0">
                  <a:latin typeface="Arial" panose="020B0704020202020204" pitchFamily="34" charset="0"/>
                  <a:cs typeface="Times New Roman Regular" panose="02020603050405020304" charset="0"/>
                  <a:sym typeface="+mn-ea"/>
                </a:rPr>
                <a:t>×</a:t>
              </a:r>
              <a:r>
                <a:rPr lang="en-US" sz="1400" dirty="0">
                  <a:latin typeface="Times New Roman Regular" panose="02020603050405020304" charset="0"/>
                  <a:cs typeface="Times New Roman Regular" panose="02020603050405020304" charset="0"/>
                </a:rPr>
                <a:t>80</a:t>
              </a:r>
            </a:p>
          </p:txBody>
        </p:sp>
        <p:sp>
          <p:nvSpPr>
            <p:cNvPr id="29" name="Text Box 29">
              <a:extLst>
                <a:ext uri="{FF2B5EF4-FFF2-40B4-BE49-F238E27FC236}">
                  <a16:creationId xmlns:a16="http://schemas.microsoft.com/office/drawing/2014/main" id="{121C5D6D-C789-7A43-CB67-2A9C4D3E955B}"/>
                </a:ext>
              </a:extLst>
            </p:cNvPr>
            <p:cNvSpPr txBox="1"/>
            <p:nvPr/>
          </p:nvSpPr>
          <p:spPr>
            <a:xfrm>
              <a:off x="11821" y="8746"/>
              <a:ext cx="122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latin typeface="Times New Roman Regular" panose="02020603050405020304" charset="0"/>
                  <a:cs typeface="Times New Roman Regular" panose="02020603050405020304" charset="0"/>
                </a:rPr>
                <a:t>40</a:t>
              </a:r>
              <a:r>
                <a:rPr lang="en-US" sz="1400">
                  <a:latin typeface="Arial" panose="020B0704020202020204" pitchFamily="34" charset="0"/>
                  <a:cs typeface="Times New Roman Regular" panose="02020603050405020304" charset="0"/>
                  <a:sym typeface="+mn-ea"/>
                </a:rPr>
                <a:t>×</a:t>
              </a:r>
              <a:r>
                <a:rPr lang="en-US" sz="1400">
                  <a:latin typeface="Times New Roman Regular" panose="02020603050405020304" charset="0"/>
                  <a:cs typeface="Times New Roman Regular" panose="02020603050405020304" charset="0"/>
                </a:rPr>
                <a:t>40</a:t>
              </a:r>
            </a:p>
          </p:txBody>
        </p:sp>
        <p:sp>
          <p:nvSpPr>
            <p:cNvPr id="30" name="Text Box 30">
              <a:extLst>
                <a:ext uri="{FF2B5EF4-FFF2-40B4-BE49-F238E27FC236}">
                  <a16:creationId xmlns:a16="http://schemas.microsoft.com/office/drawing/2014/main" id="{1AE5B0FA-2129-6A24-52E7-A0CB3DB6F838}"/>
                </a:ext>
              </a:extLst>
            </p:cNvPr>
            <p:cNvSpPr txBox="1"/>
            <p:nvPr/>
          </p:nvSpPr>
          <p:spPr>
            <a:xfrm>
              <a:off x="11821" y="10536"/>
              <a:ext cx="122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latin typeface="Times New Roman Regular" panose="02020603050405020304" charset="0"/>
                  <a:cs typeface="Times New Roman Regular" panose="02020603050405020304" charset="0"/>
                </a:rPr>
                <a:t>20</a:t>
              </a:r>
              <a:r>
                <a:rPr lang="en-US" sz="1400">
                  <a:latin typeface="Arial" panose="020B0704020202020204" pitchFamily="34" charset="0"/>
                  <a:cs typeface="Times New Roman Regular" panose="02020603050405020304" charset="0"/>
                  <a:sym typeface="+mn-ea"/>
                </a:rPr>
                <a:t>×</a:t>
              </a:r>
              <a:r>
                <a:rPr lang="en-US" sz="1400">
                  <a:latin typeface="Times New Roman Regular" panose="02020603050405020304" charset="0"/>
                  <a:cs typeface="Times New Roman Regular" panose="02020603050405020304" charset="0"/>
                </a:rPr>
                <a:t>20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9EACEB2-E2D7-16B4-E964-DBD8ADB5E024}"/>
                </a:ext>
              </a:extLst>
            </p:cNvPr>
            <p:cNvSpPr/>
            <p:nvPr/>
          </p:nvSpPr>
          <p:spPr>
            <a:xfrm>
              <a:off x="11383" y="4998"/>
              <a:ext cx="2099" cy="6160"/>
            </a:xfrm>
            <a:prstGeom prst="roundRect">
              <a:avLst>
                <a:gd name="adj" fmla="val 6492"/>
              </a:avLst>
            </a:prstGeom>
            <a:noFill/>
            <a:ln w="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46B376-F015-5732-1395-9372D7E721E3}"/>
                </a:ext>
              </a:extLst>
            </p:cNvPr>
            <p:cNvCxnSpPr/>
            <p:nvPr/>
          </p:nvCxnSpPr>
          <p:spPr>
            <a:xfrm>
              <a:off x="13251" y="6246"/>
              <a:ext cx="12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4A56E6A-A384-84F2-5350-2B0F58B1C6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92" y="5457"/>
              <a:ext cx="1981" cy="1452"/>
              <a:chOff x="14316" y="5484"/>
              <a:chExt cx="1981" cy="1452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C316EF1-9294-D9B8-0465-2E4C11BC65BA}"/>
                  </a:ext>
                </a:extLst>
              </p:cNvPr>
              <p:cNvSpPr/>
              <p:nvPr/>
            </p:nvSpPr>
            <p:spPr>
              <a:xfrm>
                <a:off x="14573" y="5484"/>
                <a:ext cx="1467" cy="1452"/>
              </a:xfrm>
              <a:prstGeom prst="roundRect">
                <a:avLst/>
              </a:prstGeom>
              <a:solidFill>
                <a:srgbClr val="FFF0DC">
                  <a:alpha val="34000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 Box 34">
                <a:extLst>
                  <a:ext uri="{FF2B5EF4-FFF2-40B4-BE49-F238E27FC236}">
                    <a16:creationId xmlns:a16="http://schemas.microsoft.com/office/drawing/2014/main" id="{085FA519-CFA9-1C83-6E93-65E35C59F0AB}"/>
                  </a:ext>
                </a:extLst>
              </p:cNvPr>
              <p:cNvSpPr txBox="1"/>
              <p:nvPr/>
            </p:nvSpPr>
            <p:spPr>
              <a:xfrm>
                <a:off x="14316" y="5484"/>
                <a:ext cx="1981" cy="137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400" dirty="0">
                    <a:latin typeface="Times New Roman Regular" panose="02020603050405020304" charset="0"/>
                    <a:cs typeface="Times New Roman Regular" panose="02020603050405020304" charset="0"/>
                  </a:rPr>
                  <a:t>Small object detection</a:t>
                </a:r>
              </a:p>
            </p:txBody>
          </p:sp>
        </p:grpSp>
        <p:sp>
          <p:nvSpPr>
            <p:cNvPr id="34" name="Text Box 35">
              <a:extLst>
                <a:ext uri="{FF2B5EF4-FFF2-40B4-BE49-F238E27FC236}">
                  <a16:creationId xmlns:a16="http://schemas.microsoft.com/office/drawing/2014/main" id="{9293C896-76E0-C322-F5F1-C17CE2E11849}"/>
                </a:ext>
              </a:extLst>
            </p:cNvPr>
            <p:cNvSpPr txBox="1"/>
            <p:nvPr/>
          </p:nvSpPr>
          <p:spPr>
            <a:xfrm>
              <a:off x="11271" y="4391"/>
              <a:ext cx="2142" cy="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 Regular" panose="02020603050405020304" charset="0"/>
                  <a:cs typeface="Times New Roman Regular" panose="02020603050405020304" charset="0"/>
                </a:rPr>
                <a:t>Feature maps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77AED8F-F17B-9AA6-B54B-BB62D9D6A9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254" y="4996"/>
              <a:ext cx="2099" cy="6163"/>
            </a:xfrm>
            <a:prstGeom prst="roundRect">
              <a:avLst>
                <a:gd name="adj" fmla="val 6492"/>
              </a:avLst>
            </a:prstGeom>
            <a:noFill/>
            <a:ln w="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2BF8BE9-8A73-9438-40DE-6F2D86FE6D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92" y="7372"/>
              <a:ext cx="1981" cy="1452"/>
              <a:chOff x="14316" y="5484"/>
              <a:chExt cx="1981" cy="1452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29EFF7A5-18F2-5710-CFDE-B738178E9F39}"/>
                  </a:ext>
                </a:extLst>
              </p:cNvPr>
              <p:cNvSpPr/>
              <p:nvPr/>
            </p:nvSpPr>
            <p:spPr>
              <a:xfrm>
                <a:off x="14573" y="5484"/>
                <a:ext cx="1467" cy="1452"/>
              </a:xfrm>
              <a:prstGeom prst="roundRect">
                <a:avLst/>
              </a:prstGeom>
              <a:solidFill>
                <a:srgbClr val="FFF0DC">
                  <a:alpha val="34000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 Box 40">
                <a:extLst>
                  <a:ext uri="{FF2B5EF4-FFF2-40B4-BE49-F238E27FC236}">
                    <a16:creationId xmlns:a16="http://schemas.microsoft.com/office/drawing/2014/main" id="{0F7AD6EF-19AE-2EBE-5AAF-F92CDF8C23F7}"/>
                  </a:ext>
                </a:extLst>
              </p:cNvPr>
              <p:cNvSpPr txBox="1"/>
              <p:nvPr/>
            </p:nvSpPr>
            <p:spPr>
              <a:xfrm>
                <a:off x="14316" y="5484"/>
                <a:ext cx="1981" cy="137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400" dirty="0">
                    <a:latin typeface="Times New Roman Regular" panose="02020603050405020304" charset="0"/>
                    <a:cs typeface="Times New Roman Regular" panose="02020603050405020304" charset="0"/>
                  </a:rPr>
                  <a:t>Medium object detection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C7EA82B-1B29-9849-D70F-DDD5325657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92" y="9234"/>
              <a:ext cx="1981" cy="1452"/>
              <a:chOff x="14316" y="5484"/>
              <a:chExt cx="1981" cy="1452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CC71560-2C76-9549-D218-1AE480A8D23A}"/>
                  </a:ext>
                </a:extLst>
              </p:cNvPr>
              <p:cNvSpPr/>
              <p:nvPr/>
            </p:nvSpPr>
            <p:spPr>
              <a:xfrm>
                <a:off x="14573" y="5484"/>
                <a:ext cx="1467" cy="1452"/>
              </a:xfrm>
              <a:prstGeom prst="roundRect">
                <a:avLst/>
              </a:prstGeom>
              <a:solidFill>
                <a:srgbClr val="FFF0DC">
                  <a:alpha val="34000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 Box 43">
                <a:extLst>
                  <a:ext uri="{FF2B5EF4-FFF2-40B4-BE49-F238E27FC236}">
                    <a16:creationId xmlns:a16="http://schemas.microsoft.com/office/drawing/2014/main" id="{73285853-6B7A-AB56-729A-D7BB10CCF693}"/>
                  </a:ext>
                </a:extLst>
              </p:cNvPr>
              <p:cNvSpPr txBox="1"/>
              <p:nvPr/>
            </p:nvSpPr>
            <p:spPr>
              <a:xfrm>
                <a:off x="14316" y="5484"/>
                <a:ext cx="1981" cy="137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400">
                    <a:latin typeface="Times New Roman Regular" panose="02020603050405020304" charset="0"/>
                    <a:cs typeface="Times New Roman Regular" panose="02020603050405020304" charset="0"/>
                  </a:rPr>
                  <a:t>Large</a:t>
                </a:r>
              </a:p>
              <a:p>
                <a:pPr algn="ctr"/>
                <a:r>
                  <a:rPr lang="en-US" sz="1400">
                    <a:latin typeface="Times New Roman Regular" panose="02020603050405020304" charset="0"/>
                    <a:cs typeface="Times New Roman Regular" panose="02020603050405020304" charset="0"/>
                  </a:rPr>
                  <a:t>object detection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C0D940-1CBA-AC0F-387C-BEADBB971DAE}"/>
                </a:ext>
              </a:extLst>
            </p:cNvPr>
            <p:cNvCxnSpPr/>
            <p:nvPr/>
          </p:nvCxnSpPr>
          <p:spPr>
            <a:xfrm>
              <a:off x="13251" y="7983"/>
              <a:ext cx="12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496456E-E9B5-D305-FFC8-D45B01AA2A68}"/>
                </a:ext>
              </a:extLst>
            </p:cNvPr>
            <p:cNvCxnSpPr/>
            <p:nvPr/>
          </p:nvCxnSpPr>
          <p:spPr>
            <a:xfrm>
              <a:off x="13251" y="9719"/>
              <a:ext cx="12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2F99F4-3018-AC02-B459-38A842DAB29A}"/>
                </a:ext>
              </a:extLst>
            </p:cNvPr>
            <p:cNvCxnSpPr/>
            <p:nvPr/>
          </p:nvCxnSpPr>
          <p:spPr>
            <a:xfrm>
              <a:off x="6214" y="7983"/>
              <a:ext cx="7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A994F1A-2183-DDD8-14B8-933A0CF89A0B}"/>
                </a:ext>
              </a:extLst>
            </p:cNvPr>
            <p:cNvGrpSpPr/>
            <p:nvPr/>
          </p:nvGrpSpPr>
          <p:grpSpPr>
            <a:xfrm>
              <a:off x="4898" y="7263"/>
              <a:ext cx="1296" cy="1440"/>
              <a:chOff x="4156" y="7279"/>
              <a:chExt cx="1296" cy="1440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4A4E118-3D8C-DEF4-3110-9758F0CC3F21}"/>
                  </a:ext>
                </a:extLst>
              </p:cNvPr>
              <p:cNvSpPr/>
              <p:nvPr/>
            </p:nvSpPr>
            <p:spPr>
              <a:xfrm>
                <a:off x="4156" y="7279"/>
                <a:ext cx="1296" cy="1440"/>
              </a:xfrm>
              <a:prstGeom prst="roundRect">
                <a:avLst>
                  <a:gd name="adj" fmla="val 848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 Box 62">
                <a:extLst>
                  <a:ext uri="{FF2B5EF4-FFF2-40B4-BE49-F238E27FC236}">
                    <a16:creationId xmlns:a16="http://schemas.microsoft.com/office/drawing/2014/main" id="{1EA2F08E-EB81-BB5D-7BC3-140959767E58}"/>
                  </a:ext>
                </a:extLst>
              </p:cNvPr>
              <p:cNvSpPr txBox="1"/>
              <p:nvPr/>
            </p:nvSpPr>
            <p:spPr>
              <a:xfrm>
                <a:off x="4210" y="7709"/>
                <a:ext cx="11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Times New Roman Regular" panose="02020603050405020304" charset="0"/>
                    <a:cs typeface="Times New Roman Regular" panose="02020603050405020304" charset="0"/>
                  </a:rPr>
                  <a:t>Image</a:t>
                </a:r>
              </a:p>
            </p:txBody>
          </p:sp>
        </p:grpSp>
        <p:sp>
          <p:nvSpPr>
            <p:cNvPr id="42" name="Text Box 64">
              <a:extLst>
                <a:ext uri="{FF2B5EF4-FFF2-40B4-BE49-F238E27FC236}">
                  <a16:creationId xmlns:a16="http://schemas.microsoft.com/office/drawing/2014/main" id="{E53D8884-D92A-B931-7392-069E7EA7A2DF}"/>
                </a:ext>
              </a:extLst>
            </p:cNvPr>
            <p:cNvSpPr txBox="1"/>
            <p:nvPr/>
          </p:nvSpPr>
          <p:spPr>
            <a:xfrm>
              <a:off x="4754" y="8704"/>
              <a:ext cx="158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>
                  <a:latin typeface="Times New Roman Regular" panose="02020603050405020304" charset="0"/>
                  <a:cs typeface="Times New Roman Regular" panose="02020603050405020304" charset="0"/>
                </a:rPr>
                <a:t>640</a:t>
              </a:r>
              <a:r>
                <a:rPr lang="en-US" sz="1400">
                  <a:latin typeface="Arial" panose="020B0704020202020204" pitchFamily="34" charset="0"/>
                  <a:cs typeface="Times New Roman Regular" panose="02020603050405020304" charset="0"/>
                  <a:sym typeface="+mn-ea"/>
                </a:rPr>
                <a:t>×</a:t>
              </a:r>
              <a:r>
                <a:rPr lang="en-US" sz="1400">
                  <a:latin typeface="Times New Roman Regular" panose="02020603050405020304" charset="0"/>
                  <a:cs typeface="Times New Roman Regular" panose="02020603050405020304" charset="0"/>
                </a:rPr>
                <a:t>640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93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A6AA2A-E952-0626-CEDB-4C26A1FEBC49}"/>
              </a:ext>
            </a:extLst>
          </p:cNvPr>
          <p:cNvSpPr txBox="1"/>
          <p:nvPr/>
        </p:nvSpPr>
        <p:spPr>
          <a:xfrm>
            <a:off x="760902" y="93119"/>
            <a:ext cx="4449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CE3FAF-79E5-3013-FDBF-983E1ED9E1CD}"/>
              </a:ext>
            </a:extLst>
          </p:cNvPr>
          <p:cNvSpPr/>
          <p:nvPr/>
        </p:nvSpPr>
        <p:spPr>
          <a:xfrm>
            <a:off x="-1" y="804672"/>
            <a:ext cx="5469468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Thesis Outline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EEDDD5-ECAD-794B-C160-B5B8B936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B8A6EE-D9AF-0C78-2E5C-C1C5591CC28D}"/>
              </a:ext>
            </a:extLst>
          </p:cNvPr>
          <p:cNvSpPr/>
          <p:nvPr/>
        </p:nvSpPr>
        <p:spPr>
          <a:xfrm>
            <a:off x="2088390" y="1411533"/>
            <a:ext cx="8153756" cy="743107"/>
          </a:xfrm>
          <a:prstGeom prst="rect">
            <a:avLst/>
          </a:prstGeom>
          <a:solidFill>
            <a:srgbClr val="E9F1F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N" sz="2000" b="1" dirty="0">
                <a:solidFill>
                  <a:schemeClr val="tx1"/>
                </a:solidFill>
                <a:ea typeface="微软雅黑" panose="020B0503020204020204" pitchFamily="34" charset="-122"/>
              </a:rPr>
              <a:t>Chapter 1: Introduction</a:t>
            </a:r>
          </a:p>
          <a:p>
            <a:pPr algn="ctr">
              <a:spcAft>
                <a:spcPts val="600"/>
              </a:spcAft>
            </a:pPr>
            <a:r>
              <a:rPr lang="en-CN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Problem Statement, Motivations, Research Goals, Major Contributions, Thesis Organization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6DE0C-30FD-3E6B-3AD8-B812939F0A07}"/>
              </a:ext>
            </a:extLst>
          </p:cNvPr>
          <p:cNvSpPr/>
          <p:nvPr/>
        </p:nvSpPr>
        <p:spPr>
          <a:xfrm>
            <a:off x="2088389" y="5731971"/>
            <a:ext cx="8153756" cy="743107"/>
          </a:xfrm>
          <a:prstGeom prst="rect">
            <a:avLst/>
          </a:prstGeom>
          <a:solidFill>
            <a:srgbClr val="E9F1F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N" sz="2000" b="1" dirty="0">
                <a:solidFill>
                  <a:schemeClr val="tx1"/>
                </a:solidFill>
                <a:ea typeface="微软雅黑" panose="020B0503020204020204" pitchFamily="34" charset="-122"/>
              </a:rPr>
              <a:t>Chapter 6: Conclusions and Future Work</a:t>
            </a:r>
          </a:p>
          <a:p>
            <a:pPr algn="ctr">
              <a:spcAft>
                <a:spcPts val="600"/>
              </a:spcAft>
            </a:pPr>
            <a:r>
              <a:rPr lang="en-CN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Achieved Objectives, Conclusions, Future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4E1747-3642-BB76-AE32-FBB7F3912DE9}"/>
              </a:ext>
            </a:extLst>
          </p:cNvPr>
          <p:cNvSpPr/>
          <p:nvPr/>
        </p:nvSpPr>
        <p:spPr>
          <a:xfrm>
            <a:off x="2088390" y="2494950"/>
            <a:ext cx="8153756" cy="743107"/>
          </a:xfrm>
          <a:prstGeom prst="rect">
            <a:avLst/>
          </a:prstGeom>
          <a:solidFill>
            <a:srgbClr val="E9F1F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N" sz="2000" b="1" dirty="0">
                <a:solidFill>
                  <a:schemeClr val="tx1"/>
                </a:solidFill>
                <a:ea typeface="微软雅黑" panose="020B0503020204020204" pitchFamily="34" charset="-122"/>
              </a:rPr>
              <a:t>Chapter 2: Literature Review</a:t>
            </a:r>
          </a:p>
          <a:p>
            <a:pPr algn="ctr">
              <a:spcAft>
                <a:spcPts val="600"/>
              </a:spcAft>
            </a:pPr>
            <a:r>
              <a:rPr lang="en-CN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Image Segmentation, Mechine Learning, CNNs, CNNs for Instance Segmentation, Related 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E512B4-9428-8355-5306-64A191E90FF0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6165268" y="2154640"/>
            <a:ext cx="0" cy="34031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337C7FD-F6DD-B7A4-63CC-70E056ACAF51}"/>
              </a:ext>
            </a:extLst>
          </p:cNvPr>
          <p:cNvSpPr/>
          <p:nvPr/>
        </p:nvSpPr>
        <p:spPr>
          <a:xfrm>
            <a:off x="2088389" y="3907383"/>
            <a:ext cx="2642400" cy="1155261"/>
          </a:xfrm>
          <a:prstGeom prst="rect">
            <a:avLst/>
          </a:prstGeom>
          <a:solidFill>
            <a:srgbClr val="E6F3E7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N" b="1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Chapter 3: YOLO-ITC</a:t>
            </a:r>
          </a:p>
          <a:p>
            <a:pPr algn="ctr">
              <a:spcAft>
                <a:spcPts val="600"/>
              </a:spcAft>
            </a:pPr>
            <a:r>
              <a:rPr lang="en-CN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D</a:t>
            </a:r>
            <a:r>
              <a:rPr lang="en-US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CN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lock and Efficient Attention for Instance Segmentation of Individual Tree Crowns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AF27AA-BCE1-E08F-9543-22D506902269}"/>
              </a:ext>
            </a:extLst>
          </p:cNvPr>
          <p:cNvSpPr/>
          <p:nvPr/>
        </p:nvSpPr>
        <p:spPr>
          <a:xfrm>
            <a:off x="4782071" y="3902079"/>
            <a:ext cx="2755677" cy="1155261"/>
          </a:xfrm>
          <a:prstGeom prst="rect">
            <a:avLst/>
          </a:prstGeom>
          <a:solidFill>
            <a:srgbClr val="E6F3E7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N" b="1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Chapter 4: YOLOv8E</a:t>
            </a:r>
          </a:p>
          <a:p>
            <a:pPr algn="ctr">
              <a:spcAft>
                <a:spcPts val="600"/>
              </a:spcAft>
            </a:pPr>
            <a:r>
              <a:rPr lang="en-CN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Efficient &amp; </a:t>
            </a:r>
            <a:r>
              <a:rPr lang="en-US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Lightweight </a:t>
            </a:r>
            <a:r>
              <a:rPr lang="en-CN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YOLOv8 with Enhanced Anchor-Free Sampling Selection Schemes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7FD3D6-C3F7-01BB-E28F-EBC2C6EB69F9}"/>
              </a:ext>
            </a:extLst>
          </p:cNvPr>
          <p:cNvSpPr/>
          <p:nvPr/>
        </p:nvSpPr>
        <p:spPr>
          <a:xfrm>
            <a:off x="7599745" y="3907383"/>
            <a:ext cx="2642400" cy="1155261"/>
          </a:xfrm>
          <a:prstGeom prst="rect">
            <a:avLst/>
          </a:prstGeom>
          <a:solidFill>
            <a:srgbClr val="E6F3E7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N" b="1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Chapter 5: YOLOv8-FF</a:t>
            </a:r>
          </a:p>
          <a:p>
            <a:pPr algn="ctr">
              <a:spcAft>
                <a:spcPts val="600"/>
              </a:spcAft>
            </a:pPr>
            <a:r>
              <a:rPr lang="en-CN" sz="1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Feature Fusion to improve YOLOv8 for Segmenting and Classifying Tree Crowns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84B85E-70CC-5994-F3F3-6F2F5C71815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6159910" y="3238057"/>
            <a:ext cx="5358" cy="66402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6460E3-AF92-49C0-6767-FDCC82C0F3A0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6159910" y="5057340"/>
            <a:ext cx="5357" cy="67463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3A66143D-4E98-543F-4966-4544F38E8988}"/>
              </a:ext>
            </a:extLst>
          </p:cNvPr>
          <p:cNvCxnSpPr>
            <a:endCxn id="13" idx="0"/>
          </p:cNvCxnSpPr>
          <p:nvPr/>
        </p:nvCxnSpPr>
        <p:spPr>
          <a:xfrm>
            <a:off x="6165267" y="3547729"/>
            <a:ext cx="2755678" cy="359654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C9C1EF6-C0FE-66BD-8A32-46374156EFEE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3409590" y="3542253"/>
            <a:ext cx="2755679" cy="365129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E29FA03-FF33-4980-1528-B7D983559F1D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4620097" y="3852136"/>
            <a:ext cx="334663" cy="275567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71E7224-971F-7459-F981-AAB5A1DF3B5A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7378598" y="3849313"/>
            <a:ext cx="329017" cy="275567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82C98-759B-33CF-31C2-773582FC0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E40D15-4028-EBC2-E5CC-B7FA719E5B01}"/>
              </a:ext>
            </a:extLst>
          </p:cNvPr>
          <p:cNvSpPr txBox="1"/>
          <p:nvPr/>
        </p:nvSpPr>
        <p:spPr>
          <a:xfrm>
            <a:off x="760901" y="93119"/>
            <a:ext cx="1101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Chapter 3: YOLO-ITC with Dense Block and Efficient Attention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6E0FEA-38F6-A19F-103A-3EED60ABC085}"/>
              </a:ext>
            </a:extLst>
          </p:cNvPr>
          <p:cNvSpPr/>
          <p:nvPr/>
        </p:nvSpPr>
        <p:spPr>
          <a:xfrm>
            <a:off x="-1" y="804672"/>
            <a:ext cx="5469468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Overall Framework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2CE713-2BE2-7BBC-294D-41192DAD6772}"/>
              </a:ext>
            </a:extLst>
          </p:cNvPr>
          <p:cNvSpPr txBox="1"/>
          <p:nvPr/>
        </p:nvSpPr>
        <p:spPr>
          <a:xfrm>
            <a:off x="5304983" y="1613313"/>
            <a:ext cx="6276751" cy="737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198"/>
              </a:spcAft>
            </a:pPr>
            <a:r>
              <a:rPr lang="en-US" altLang="zh-CN" dirty="0">
                <a:cs typeface="Helvetica" panose="020B0604020202020204" pitchFamily="34" charset="0"/>
              </a:rPr>
              <a:t>The goal of </a:t>
            </a:r>
            <a:r>
              <a:rPr lang="en-US" altLang="zh-CN" dirty="0">
                <a:solidFill>
                  <a:schemeClr val="accent6"/>
                </a:solidFill>
                <a:cs typeface="Helvetica" panose="020B0604020202020204" pitchFamily="34" charset="0"/>
              </a:rPr>
              <a:t>YOLO-ITC</a:t>
            </a:r>
            <a:r>
              <a:rPr lang="en-US" altLang="zh-CN" b="1" dirty="0">
                <a:solidFill>
                  <a:schemeClr val="accent6"/>
                </a:solidFill>
                <a:cs typeface="Helvetica" panose="020B0604020202020204" pitchFamily="34" charset="0"/>
              </a:rPr>
              <a:t> </a:t>
            </a:r>
            <a:r>
              <a:rPr lang="en-US" altLang="zh-CN" dirty="0">
                <a:cs typeface="Helvetica" panose="020B0604020202020204" pitchFamily="34" charset="0"/>
              </a:rPr>
              <a:t>is to effectively address the instance segmentation of individual tree crowns in aerial imagery</a:t>
            </a:r>
            <a:endParaRPr lang="zh-CN" altLang="en-US" dirty="0">
              <a:cs typeface="Helvetica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A7545F-279E-3A72-B7C4-785C5942FFFD}"/>
              </a:ext>
            </a:extLst>
          </p:cNvPr>
          <p:cNvSpPr txBox="1"/>
          <p:nvPr/>
        </p:nvSpPr>
        <p:spPr>
          <a:xfrm>
            <a:off x="5304983" y="2574802"/>
            <a:ext cx="6276751" cy="3934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cs typeface="Arial" panose="020B0604020202020204" pitchFamily="34" charset="0"/>
              </a:rPr>
              <a:t>Demonstrate the strong effectiveness of YOLO-based architectures </a:t>
            </a:r>
            <a:r>
              <a:rPr lang="en-US" dirty="0"/>
              <a:t>for the </a:t>
            </a:r>
            <a:r>
              <a:rPr lang="en-US" dirty="0">
                <a:solidFill>
                  <a:schemeClr val="accent2"/>
                </a:solidFill>
              </a:rPr>
              <a:t>application</a:t>
            </a:r>
            <a:r>
              <a:rPr lang="en-US" dirty="0"/>
              <a:t> of</a:t>
            </a:r>
            <a:r>
              <a:rPr lang="en-US" altLang="zh-CN" dirty="0">
                <a:cs typeface="Arial" panose="020B0604020202020204" pitchFamily="34" charset="0"/>
              </a:rPr>
              <a:t> instance segmentation of individual tree crowns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Wellington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nhance feature extraction in dense, complex canopy environments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by using </a:t>
            </a:r>
            <a:r>
              <a:rPr lang="en-US" altLang="zh-CN" dirty="0">
                <a:solidFill>
                  <a:schemeClr val="accent2"/>
                </a:solidFill>
                <a:cs typeface="Arial" panose="020B0604020202020204" pitchFamily="34" charset="0"/>
              </a:rPr>
              <a:t>Dense</a:t>
            </a:r>
            <a:r>
              <a:rPr lang="zh-CN" altLang="en-US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cs typeface="Arial" panose="020B0604020202020204" pitchFamily="34" charset="0"/>
              </a:rPr>
              <a:t>Blocks </a:t>
            </a:r>
            <a:r>
              <a:rPr lang="en-US" altLang="zh-CN" dirty="0">
                <a:cs typeface="Arial" panose="020B0604020202020204" pitchFamily="34" charset="0"/>
              </a:rPr>
              <a:t>and </a:t>
            </a:r>
            <a:r>
              <a:rPr lang="en-US" altLang="zh-CN" dirty="0">
                <a:solidFill>
                  <a:schemeClr val="accent2"/>
                </a:solidFill>
                <a:cs typeface="Arial" panose="020B0604020202020204" pitchFamily="34" charset="0"/>
              </a:rPr>
              <a:t>Efficient Attention</a:t>
            </a:r>
            <a:endParaRPr lang="en-US" altLang="zh-CN" dirty="0"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cs typeface="Arial" panose="020B0604020202020204" pitchFamily="34" charset="0"/>
              </a:rPr>
              <a:t>Reconfigure the large-object detection branch to focus on </a:t>
            </a:r>
            <a:r>
              <a:rPr lang="en-US" altLang="zh-CN" dirty="0">
                <a:solidFill>
                  <a:schemeClr val="accent2"/>
                </a:solidFill>
                <a:cs typeface="Arial" panose="020B0604020202020204" pitchFamily="34" charset="0"/>
              </a:rPr>
              <a:t>medium-scale</a:t>
            </a:r>
            <a:r>
              <a:rPr lang="en-US" altLang="zh-CN" dirty="0">
                <a:cs typeface="Arial" panose="020B0604020202020204" pitchFamily="34" charset="0"/>
              </a:rPr>
              <a:t> canopies to enhance segmentation performance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CB3462-4134-7A15-362C-9775C53D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170" name="Picture 169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ACD54DE0-BBB6-8AB3-9E2D-74596C780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1" y="1613313"/>
            <a:ext cx="4678761" cy="47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7D64-A273-20F7-DD03-99B285375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235993-0BB8-2951-DE5C-C52725D46265}"/>
              </a:ext>
            </a:extLst>
          </p:cNvPr>
          <p:cNvSpPr txBox="1"/>
          <p:nvPr/>
        </p:nvSpPr>
        <p:spPr>
          <a:xfrm>
            <a:off x="760901" y="93119"/>
            <a:ext cx="932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Chapter 4: YOLOv8E: Efficient and Lightweight Model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BBC09C-6669-FAE9-EA52-AEB7F38E6D71}"/>
              </a:ext>
            </a:extLst>
          </p:cNvPr>
          <p:cNvSpPr txBox="1"/>
          <p:nvPr/>
        </p:nvSpPr>
        <p:spPr>
          <a:xfrm>
            <a:off x="5917870" y="1604980"/>
            <a:ext cx="5767449" cy="737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198"/>
              </a:spcAft>
            </a:pPr>
            <a:r>
              <a:rPr lang="en-US" altLang="zh-CN" dirty="0">
                <a:cs typeface="Helvetica" panose="020B0604020202020204" pitchFamily="34" charset="0"/>
              </a:rPr>
              <a:t>The goal of </a:t>
            </a:r>
            <a:r>
              <a:rPr lang="en-US" altLang="zh-CN" dirty="0">
                <a:solidFill>
                  <a:schemeClr val="accent6"/>
                </a:solidFill>
                <a:cs typeface="Helvetica" panose="020B0604020202020204" pitchFamily="34" charset="0"/>
              </a:rPr>
              <a:t>YOLOv8E</a:t>
            </a:r>
            <a:r>
              <a:rPr lang="en-US" altLang="zh-CN" dirty="0">
                <a:cs typeface="Helvetica" panose="020B0604020202020204" pitchFamily="34" charset="0"/>
              </a:rPr>
              <a:t> is to develop a more compact and accurate variant of the anchor-free YOLOv8 model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89A62E-AB9E-27AC-9AC6-20DC4DB2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7870" y="2611561"/>
            <a:ext cx="5767448" cy="3518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Design two candidate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sample selection schemes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(A and B), by placing multiple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keypoints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within a grid cell,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raise the likelihood of capturing tiny canopies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Efficient network design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omitting the large object detection branch, saving computational resources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Adaptive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hyperparameter tuning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within the Task-Aligned Assigner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CABFB6-EC60-45BA-C1A4-644CBB79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6535264-D26E-0F4F-032F-8A2228A4179D}"/>
              </a:ext>
            </a:extLst>
          </p:cNvPr>
          <p:cNvGrpSpPr>
            <a:grpSpLocks noChangeAspect="1"/>
          </p:cNvGrpSpPr>
          <p:nvPr/>
        </p:nvGrpSpPr>
        <p:grpSpPr>
          <a:xfrm>
            <a:off x="3183467" y="3840781"/>
            <a:ext cx="2286000" cy="2286000"/>
            <a:chOff x="6027886" y="45721"/>
            <a:chExt cx="11509580" cy="11509707"/>
          </a:xfrm>
        </p:grpSpPr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CF02E199-F65D-94E8-956C-A1E0D563B1BE}"/>
                </a:ext>
              </a:extLst>
            </p:cNvPr>
            <p:cNvSpPr/>
            <p:nvPr/>
          </p:nvSpPr>
          <p:spPr>
            <a:xfrm>
              <a:off x="6027886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04409E84-641E-1AF5-2FD9-EBF41CDA7328}"/>
                </a:ext>
              </a:extLst>
            </p:cNvPr>
            <p:cNvSpPr/>
            <p:nvPr/>
          </p:nvSpPr>
          <p:spPr>
            <a:xfrm>
              <a:off x="6747997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D4BB8CD4-6C59-2864-D59E-855BE586BA76}"/>
                </a:ext>
              </a:extLst>
            </p:cNvPr>
            <p:cNvSpPr/>
            <p:nvPr/>
          </p:nvSpPr>
          <p:spPr>
            <a:xfrm>
              <a:off x="7468108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3CE3048B-B33D-07BB-7116-B167CF463949}"/>
                </a:ext>
              </a:extLst>
            </p:cNvPr>
            <p:cNvSpPr/>
            <p:nvPr/>
          </p:nvSpPr>
          <p:spPr>
            <a:xfrm>
              <a:off x="8188218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A15ECBD6-FA0E-113A-3225-8E7FC9B43D6A}"/>
                </a:ext>
              </a:extLst>
            </p:cNvPr>
            <p:cNvSpPr/>
            <p:nvPr/>
          </p:nvSpPr>
          <p:spPr>
            <a:xfrm>
              <a:off x="8908329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DF6C03C2-F790-6DF5-FDF5-B644A8F5720F}"/>
                </a:ext>
              </a:extLst>
            </p:cNvPr>
            <p:cNvSpPr/>
            <p:nvPr/>
          </p:nvSpPr>
          <p:spPr>
            <a:xfrm>
              <a:off x="9628440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DA89903E-C048-7FB2-094B-36927AEC5CED}"/>
                </a:ext>
              </a:extLst>
            </p:cNvPr>
            <p:cNvSpPr/>
            <p:nvPr/>
          </p:nvSpPr>
          <p:spPr>
            <a:xfrm>
              <a:off x="10336485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86C93B08-4313-1238-7A1B-B18D6F363F9F}"/>
                </a:ext>
              </a:extLst>
            </p:cNvPr>
            <p:cNvSpPr/>
            <p:nvPr/>
          </p:nvSpPr>
          <p:spPr>
            <a:xfrm>
              <a:off x="6027886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A7185255-1B47-E367-2103-7746244D2582}"/>
                </a:ext>
              </a:extLst>
            </p:cNvPr>
            <p:cNvSpPr/>
            <p:nvPr/>
          </p:nvSpPr>
          <p:spPr>
            <a:xfrm>
              <a:off x="6747997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C056C86A-B3E6-43C0-73A4-F8D597EA3C56}"/>
                </a:ext>
              </a:extLst>
            </p:cNvPr>
            <p:cNvSpPr/>
            <p:nvPr/>
          </p:nvSpPr>
          <p:spPr>
            <a:xfrm>
              <a:off x="7468108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290A395-5C2F-5F4B-CFAD-035CB0859E89}"/>
                </a:ext>
              </a:extLst>
            </p:cNvPr>
            <p:cNvSpPr/>
            <p:nvPr/>
          </p:nvSpPr>
          <p:spPr>
            <a:xfrm>
              <a:off x="8188218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90ADE53C-E976-4EE4-C549-3B28CC5B43F6}"/>
                </a:ext>
              </a:extLst>
            </p:cNvPr>
            <p:cNvSpPr/>
            <p:nvPr/>
          </p:nvSpPr>
          <p:spPr>
            <a:xfrm>
              <a:off x="8908329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294CFF56-D3A1-4006-39DB-76B1C7D9EADE}"/>
                </a:ext>
              </a:extLst>
            </p:cNvPr>
            <p:cNvSpPr/>
            <p:nvPr/>
          </p:nvSpPr>
          <p:spPr>
            <a:xfrm>
              <a:off x="9628440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3023EF9-33AB-5BF7-D675-B9C3FB31D493}"/>
                </a:ext>
              </a:extLst>
            </p:cNvPr>
            <p:cNvSpPr/>
            <p:nvPr/>
          </p:nvSpPr>
          <p:spPr>
            <a:xfrm>
              <a:off x="10336485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1DEE2522-9510-096D-3326-85AF7F5E1F6E}"/>
                </a:ext>
              </a:extLst>
            </p:cNvPr>
            <p:cNvSpPr/>
            <p:nvPr/>
          </p:nvSpPr>
          <p:spPr>
            <a:xfrm>
              <a:off x="6027886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933118A-7622-84A9-5EEF-A40E39E90992}"/>
                </a:ext>
              </a:extLst>
            </p:cNvPr>
            <p:cNvSpPr/>
            <p:nvPr/>
          </p:nvSpPr>
          <p:spPr>
            <a:xfrm>
              <a:off x="6747997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98E123BF-B913-4787-330D-A6C07C001D9E}"/>
                </a:ext>
              </a:extLst>
            </p:cNvPr>
            <p:cNvSpPr/>
            <p:nvPr/>
          </p:nvSpPr>
          <p:spPr>
            <a:xfrm>
              <a:off x="7468108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F292CC37-F7D7-3272-13DC-2809FFD7AA6D}"/>
                </a:ext>
              </a:extLst>
            </p:cNvPr>
            <p:cNvSpPr/>
            <p:nvPr/>
          </p:nvSpPr>
          <p:spPr>
            <a:xfrm>
              <a:off x="8188218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CD7AEE88-6253-7B36-166F-D371E70FE140}"/>
                </a:ext>
              </a:extLst>
            </p:cNvPr>
            <p:cNvSpPr/>
            <p:nvPr/>
          </p:nvSpPr>
          <p:spPr>
            <a:xfrm>
              <a:off x="8908329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CE34B10-FE00-ADF7-EE70-B6777A61F8E5}"/>
                </a:ext>
              </a:extLst>
            </p:cNvPr>
            <p:cNvSpPr/>
            <p:nvPr/>
          </p:nvSpPr>
          <p:spPr>
            <a:xfrm>
              <a:off x="9628440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818C0B7-A5F0-74CE-0E26-5007FBD6D4BE}"/>
                </a:ext>
              </a:extLst>
            </p:cNvPr>
            <p:cNvSpPr/>
            <p:nvPr/>
          </p:nvSpPr>
          <p:spPr>
            <a:xfrm>
              <a:off x="10336485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871C39B6-A17A-F547-608C-B388A879A944}"/>
                </a:ext>
              </a:extLst>
            </p:cNvPr>
            <p:cNvSpPr/>
            <p:nvPr/>
          </p:nvSpPr>
          <p:spPr>
            <a:xfrm>
              <a:off x="6027886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6327CDE-C346-4604-E131-9524AF2192BC}"/>
                </a:ext>
              </a:extLst>
            </p:cNvPr>
            <p:cNvSpPr/>
            <p:nvPr/>
          </p:nvSpPr>
          <p:spPr>
            <a:xfrm>
              <a:off x="6747997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BF08AD8E-417E-89C4-BE05-3D519B092115}"/>
                </a:ext>
              </a:extLst>
            </p:cNvPr>
            <p:cNvSpPr/>
            <p:nvPr/>
          </p:nvSpPr>
          <p:spPr>
            <a:xfrm>
              <a:off x="7468108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FF61EC85-3D20-D17E-43BF-5BDE39795352}"/>
                </a:ext>
              </a:extLst>
            </p:cNvPr>
            <p:cNvSpPr/>
            <p:nvPr/>
          </p:nvSpPr>
          <p:spPr>
            <a:xfrm>
              <a:off x="8188218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680AFC9F-E3DC-5892-D7E0-E64A1251DEE2}"/>
                </a:ext>
              </a:extLst>
            </p:cNvPr>
            <p:cNvSpPr/>
            <p:nvPr/>
          </p:nvSpPr>
          <p:spPr>
            <a:xfrm>
              <a:off x="8908329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EEAD2BF5-0FC1-62B2-33E7-B49A48E15CB5}"/>
                </a:ext>
              </a:extLst>
            </p:cNvPr>
            <p:cNvSpPr/>
            <p:nvPr/>
          </p:nvSpPr>
          <p:spPr>
            <a:xfrm>
              <a:off x="9628440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F8EAA68-E091-E00F-67BA-24353832A7B9}"/>
                </a:ext>
              </a:extLst>
            </p:cNvPr>
            <p:cNvSpPr/>
            <p:nvPr/>
          </p:nvSpPr>
          <p:spPr>
            <a:xfrm>
              <a:off x="10336485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1D084F91-98F8-178D-FFEA-ED404D1A7211}"/>
                </a:ext>
              </a:extLst>
            </p:cNvPr>
            <p:cNvSpPr/>
            <p:nvPr/>
          </p:nvSpPr>
          <p:spPr>
            <a:xfrm>
              <a:off x="6027886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96B906F-68E3-FFBE-85BB-FA55529A42F8}"/>
                </a:ext>
              </a:extLst>
            </p:cNvPr>
            <p:cNvSpPr/>
            <p:nvPr/>
          </p:nvSpPr>
          <p:spPr>
            <a:xfrm>
              <a:off x="6747997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D5257AD-CCAF-F603-0244-011DB7E3DFD8}"/>
                </a:ext>
              </a:extLst>
            </p:cNvPr>
            <p:cNvSpPr/>
            <p:nvPr/>
          </p:nvSpPr>
          <p:spPr>
            <a:xfrm>
              <a:off x="7468108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BBB86D2B-C902-D7C3-F6E6-1A5DED8BF49D}"/>
                </a:ext>
              </a:extLst>
            </p:cNvPr>
            <p:cNvSpPr/>
            <p:nvPr/>
          </p:nvSpPr>
          <p:spPr>
            <a:xfrm>
              <a:off x="8188218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2F4BE6E-9F08-36D5-9D38-5BB62BA18D3A}"/>
                </a:ext>
              </a:extLst>
            </p:cNvPr>
            <p:cNvSpPr/>
            <p:nvPr/>
          </p:nvSpPr>
          <p:spPr>
            <a:xfrm>
              <a:off x="8908329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2B2F008F-62A0-2AEE-CE70-739774389F75}"/>
                </a:ext>
              </a:extLst>
            </p:cNvPr>
            <p:cNvSpPr/>
            <p:nvPr/>
          </p:nvSpPr>
          <p:spPr>
            <a:xfrm>
              <a:off x="9628440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81865C4B-65DD-7A55-9671-D005C4E0E19E}"/>
                </a:ext>
              </a:extLst>
            </p:cNvPr>
            <p:cNvSpPr/>
            <p:nvPr/>
          </p:nvSpPr>
          <p:spPr>
            <a:xfrm>
              <a:off x="10336485" y="2919814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D709C86F-2412-E0DA-0F09-002752511D68}"/>
                </a:ext>
              </a:extLst>
            </p:cNvPr>
            <p:cNvSpPr/>
            <p:nvPr/>
          </p:nvSpPr>
          <p:spPr>
            <a:xfrm>
              <a:off x="6027886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0F5D8F0-5989-DB11-18A0-F5850F09D29D}"/>
                </a:ext>
              </a:extLst>
            </p:cNvPr>
            <p:cNvSpPr/>
            <p:nvPr/>
          </p:nvSpPr>
          <p:spPr>
            <a:xfrm>
              <a:off x="6747997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C36A2923-3295-8B8F-EF8C-3A49AEBE9A98}"/>
                </a:ext>
              </a:extLst>
            </p:cNvPr>
            <p:cNvSpPr/>
            <p:nvPr/>
          </p:nvSpPr>
          <p:spPr>
            <a:xfrm>
              <a:off x="7468108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F31F771-A444-5A87-2A78-78BAE0B34624}"/>
                </a:ext>
              </a:extLst>
            </p:cNvPr>
            <p:cNvSpPr/>
            <p:nvPr/>
          </p:nvSpPr>
          <p:spPr>
            <a:xfrm>
              <a:off x="8188218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74DB641A-97DE-4D9B-3965-6F116A6585D8}"/>
                </a:ext>
              </a:extLst>
            </p:cNvPr>
            <p:cNvSpPr/>
            <p:nvPr/>
          </p:nvSpPr>
          <p:spPr>
            <a:xfrm>
              <a:off x="8908329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DE6BDC6F-91CD-AFAC-58BA-2787646F3110}"/>
                </a:ext>
              </a:extLst>
            </p:cNvPr>
            <p:cNvSpPr/>
            <p:nvPr/>
          </p:nvSpPr>
          <p:spPr>
            <a:xfrm>
              <a:off x="9628440" y="3639925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8135BBD2-78C6-57A7-60E2-2994E9FF28A8}"/>
                </a:ext>
              </a:extLst>
            </p:cNvPr>
            <p:cNvSpPr/>
            <p:nvPr/>
          </p:nvSpPr>
          <p:spPr>
            <a:xfrm>
              <a:off x="10336485" y="3639925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B1D2D0D8-8646-8A50-7834-57C16A7D9A1C}"/>
                </a:ext>
              </a:extLst>
            </p:cNvPr>
            <p:cNvSpPr/>
            <p:nvPr/>
          </p:nvSpPr>
          <p:spPr>
            <a:xfrm>
              <a:off x="6027886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2E5FEA13-8C64-893C-1107-F93D50D09901}"/>
                </a:ext>
              </a:extLst>
            </p:cNvPr>
            <p:cNvSpPr/>
            <p:nvPr/>
          </p:nvSpPr>
          <p:spPr>
            <a:xfrm>
              <a:off x="6747997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28CA5B59-2BF2-252A-6013-CF21D0233D36}"/>
                </a:ext>
              </a:extLst>
            </p:cNvPr>
            <p:cNvSpPr/>
            <p:nvPr/>
          </p:nvSpPr>
          <p:spPr>
            <a:xfrm>
              <a:off x="7468108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012F3B6-1C74-B82B-948D-604C86DF1277}"/>
                </a:ext>
              </a:extLst>
            </p:cNvPr>
            <p:cNvSpPr/>
            <p:nvPr/>
          </p:nvSpPr>
          <p:spPr>
            <a:xfrm>
              <a:off x="8188218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9694206E-F9E5-41F3-1C4A-9C5049A11700}"/>
                </a:ext>
              </a:extLst>
            </p:cNvPr>
            <p:cNvSpPr/>
            <p:nvPr/>
          </p:nvSpPr>
          <p:spPr>
            <a:xfrm>
              <a:off x="8908329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97CEFDB-3C61-1159-9DA9-B7A03F8844C7}"/>
                </a:ext>
              </a:extLst>
            </p:cNvPr>
            <p:cNvSpPr/>
            <p:nvPr/>
          </p:nvSpPr>
          <p:spPr>
            <a:xfrm>
              <a:off x="9628440" y="4353685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D59AB6C8-5E8E-ACB8-3D1C-65ED45555AF0}"/>
                </a:ext>
              </a:extLst>
            </p:cNvPr>
            <p:cNvSpPr/>
            <p:nvPr/>
          </p:nvSpPr>
          <p:spPr>
            <a:xfrm>
              <a:off x="10336485" y="4353685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Rectangle 13">
              <a:extLst>
                <a:ext uri="{FF2B5EF4-FFF2-40B4-BE49-F238E27FC236}">
                  <a16:creationId xmlns:a16="http://schemas.microsoft.com/office/drawing/2014/main" id="{1F65FA20-6E0C-E77E-F48E-54D5FC74FADA}"/>
                </a:ext>
              </a:extLst>
            </p:cNvPr>
            <p:cNvSpPr/>
            <p:nvPr/>
          </p:nvSpPr>
          <p:spPr>
            <a:xfrm>
              <a:off x="11056596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Rectangle 20">
              <a:extLst>
                <a:ext uri="{FF2B5EF4-FFF2-40B4-BE49-F238E27FC236}">
                  <a16:creationId xmlns:a16="http://schemas.microsoft.com/office/drawing/2014/main" id="{F8140142-3841-8420-6B8F-56C2C4D7ED39}"/>
                </a:ext>
              </a:extLst>
            </p:cNvPr>
            <p:cNvSpPr/>
            <p:nvPr/>
          </p:nvSpPr>
          <p:spPr>
            <a:xfrm>
              <a:off x="11056596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Rectangle 27">
              <a:extLst>
                <a:ext uri="{FF2B5EF4-FFF2-40B4-BE49-F238E27FC236}">
                  <a16:creationId xmlns:a16="http://schemas.microsoft.com/office/drawing/2014/main" id="{71DAD54D-10F2-8BFF-26F7-9DCA6C63657F}"/>
                </a:ext>
              </a:extLst>
            </p:cNvPr>
            <p:cNvSpPr/>
            <p:nvPr/>
          </p:nvSpPr>
          <p:spPr>
            <a:xfrm>
              <a:off x="11056596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Rectangle 34">
              <a:extLst>
                <a:ext uri="{FF2B5EF4-FFF2-40B4-BE49-F238E27FC236}">
                  <a16:creationId xmlns:a16="http://schemas.microsoft.com/office/drawing/2014/main" id="{2819C727-A165-3A0C-1C7A-1F6BD3D50C83}"/>
                </a:ext>
              </a:extLst>
            </p:cNvPr>
            <p:cNvSpPr/>
            <p:nvPr/>
          </p:nvSpPr>
          <p:spPr>
            <a:xfrm>
              <a:off x="11056596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Rectangle 41">
              <a:extLst>
                <a:ext uri="{FF2B5EF4-FFF2-40B4-BE49-F238E27FC236}">
                  <a16:creationId xmlns:a16="http://schemas.microsoft.com/office/drawing/2014/main" id="{11097453-EA5F-51BE-18E3-77FB474E617D}"/>
                </a:ext>
              </a:extLst>
            </p:cNvPr>
            <p:cNvSpPr/>
            <p:nvPr/>
          </p:nvSpPr>
          <p:spPr>
            <a:xfrm>
              <a:off x="11056596" y="2919814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Rectangle 48">
              <a:extLst>
                <a:ext uri="{FF2B5EF4-FFF2-40B4-BE49-F238E27FC236}">
                  <a16:creationId xmlns:a16="http://schemas.microsoft.com/office/drawing/2014/main" id="{68E758D4-4F56-FFF5-594D-B9F2EF31A69C}"/>
                </a:ext>
              </a:extLst>
            </p:cNvPr>
            <p:cNvSpPr/>
            <p:nvPr/>
          </p:nvSpPr>
          <p:spPr>
            <a:xfrm>
              <a:off x="11056596" y="3639925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Rectangle 55">
              <a:extLst>
                <a:ext uri="{FF2B5EF4-FFF2-40B4-BE49-F238E27FC236}">
                  <a16:creationId xmlns:a16="http://schemas.microsoft.com/office/drawing/2014/main" id="{C2DDFDB8-76ED-6055-00D3-49108C636CAB}"/>
                </a:ext>
              </a:extLst>
            </p:cNvPr>
            <p:cNvSpPr/>
            <p:nvPr/>
          </p:nvSpPr>
          <p:spPr>
            <a:xfrm>
              <a:off x="11056596" y="4353685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Rectangle 49">
              <a:extLst>
                <a:ext uri="{FF2B5EF4-FFF2-40B4-BE49-F238E27FC236}">
                  <a16:creationId xmlns:a16="http://schemas.microsoft.com/office/drawing/2014/main" id="{EFFAFE15-8F8A-E2B2-4DC5-65B79E1FC831}"/>
                </a:ext>
              </a:extLst>
            </p:cNvPr>
            <p:cNvSpPr/>
            <p:nvPr/>
          </p:nvSpPr>
          <p:spPr>
            <a:xfrm>
              <a:off x="6027886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Rectangle 50">
              <a:extLst>
                <a:ext uri="{FF2B5EF4-FFF2-40B4-BE49-F238E27FC236}">
                  <a16:creationId xmlns:a16="http://schemas.microsoft.com/office/drawing/2014/main" id="{4503CB77-337B-01A5-B237-1DA3E90AC937}"/>
                </a:ext>
              </a:extLst>
            </p:cNvPr>
            <p:cNvSpPr/>
            <p:nvPr/>
          </p:nvSpPr>
          <p:spPr>
            <a:xfrm>
              <a:off x="6747997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Rectangle 51">
              <a:extLst>
                <a:ext uri="{FF2B5EF4-FFF2-40B4-BE49-F238E27FC236}">
                  <a16:creationId xmlns:a16="http://schemas.microsoft.com/office/drawing/2014/main" id="{77B53ED3-9D1E-0B8D-48FC-4067EA1E086E}"/>
                </a:ext>
              </a:extLst>
            </p:cNvPr>
            <p:cNvSpPr/>
            <p:nvPr/>
          </p:nvSpPr>
          <p:spPr>
            <a:xfrm>
              <a:off x="7468108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Rectangle 52">
              <a:extLst>
                <a:ext uri="{FF2B5EF4-FFF2-40B4-BE49-F238E27FC236}">
                  <a16:creationId xmlns:a16="http://schemas.microsoft.com/office/drawing/2014/main" id="{6DCFCD08-E967-6F87-F428-A1F7952BA1E5}"/>
                </a:ext>
              </a:extLst>
            </p:cNvPr>
            <p:cNvSpPr/>
            <p:nvPr/>
          </p:nvSpPr>
          <p:spPr>
            <a:xfrm>
              <a:off x="8188218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Rectangle 53">
              <a:extLst>
                <a:ext uri="{FF2B5EF4-FFF2-40B4-BE49-F238E27FC236}">
                  <a16:creationId xmlns:a16="http://schemas.microsoft.com/office/drawing/2014/main" id="{EECBFEAC-B1A6-8031-E384-8AED868ED5C1}"/>
                </a:ext>
              </a:extLst>
            </p:cNvPr>
            <p:cNvSpPr/>
            <p:nvPr/>
          </p:nvSpPr>
          <p:spPr>
            <a:xfrm>
              <a:off x="8908329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Rectangle 54">
              <a:extLst>
                <a:ext uri="{FF2B5EF4-FFF2-40B4-BE49-F238E27FC236}">
                  <a16:creationId xmlns:a16="http://schemas.microsoft.com/office/drawing/2014/main" id="{25AA5A7E-1005-4BA1-42E1-3922E93B38B9}"/>
                </a:ext>
              </a:extLst>
            </p:cNvPr>
            <p:cNvSpPr/>
            <p:nvPr/>
          </p:nvSpPr>
          <p:spPr>
            <a:xfrm>
              <a:off x="9628440" y="5064906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Rectangle 55">
              <a:extLst>
                <a:ext uri="{FF2B5EF4-FFF2-40B4-BE49-F238E27FC236}">
                  <a16:creationId xmlns:a16="http://schemas.microsoft.com/office/drawing/2014/main" id="{9078D8D1-495A-A266-3F6A-517D99AA90C6}"/>
                </a:ext>
              </a:extLst>
            </p:cNvPr>
            <p:cNvSpPr/>
            <p:nvPr/>
          </p:nvSpPr>
          <p:spPr>
            <a:xfrm>
              <a:off x="10336485" y="5064906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Rectangle 55">
              <a:extLst>
                <a:ext uri="{FF2B5EF4-FFF2-40B4-BE49-F238E27FC236}">
                  <a16:creationId xmlns:a16="http://schemas.microsoft.com/office/drawing/2014/main" id="{4DBC70FD-322C-D010-7259-D14304A0A172}"/>
                </a:ext>
              </a:extLst>
            </p:cNvPr>
            <p:cNvSpPr/>
            <p:nvPr/>
          </p:nvSpPr>
          <p:spPr>
            <a:xfrm>
              <a:off x="11056596" y="5064906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2B415FEF-4984-6CF0-81FC-C1D437DF65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483" y="61850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D8F881F-F9B7-CF39-751E-4D27D8E30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812" y="61596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71DADF10-4B1E-7901-CD19-ECA5414C1F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1308" y="492710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11B3DBE3-D2CE-7C8A-9694-0AB60F3DF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812" y="492710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5">
              <a:extLst>
                <a:ext uri="{FF2B5EF4-FFF2-40B4-BE49-F238E27FC236}">
                  <a16:creationId xmlns:a16="http://schemas.microsoft.com/office/drawing/2014/main" id="{F8BC9ACB-A12B-D5A1-F7C7-F557015AD368}"/>
                </a:ext>
              </a:extLst>
            </p:cNvPr>
            <p:cNvSpPr/>
            <p:nvPr/>
          </p:nvSpPr>
          <p:spPr>
            <a:xfrm>
              <a:off x="11769087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Rectangle 6">
              <a:extLst>
                <a:ext uri="{FF2B5EF4-FFF2-40B4-BE49-F238E27FC236}">
                  <a16:creationId xmlns:a16="http://schemas.microsoft.com/office/drawing/2014/main" id="{10F75880-E04C-00F0-1FFE-25B2BFAA9DD8}"/>
                </a:ext>
              </a:extLst>
            </p:cNvPr>
            <p:cNvSpPr/>
            <p:nvPr/>
          </p:nvSpPr>
          <p:spPr>
            <a:xfrm>
              <a:off x="12489197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Rectangle 7">
              <a:extLst>
                <a:ext uri="{FF2B5EF4-FFF2-40B4-BE49-F238E27FC236}">
                  <a16:creationId xmlns:a16="http://schemas.microsoft.com/office/drawing/2014/main" id="{E05B3582-A509-FA5C-2127-BD8C303C758A}"/>
                </a:ext>
              </a:extLst>
            </p:cNvPr>
            <p:cNvSpPr/>
            <p:nvPr/>
          </p:nvSpPr>
          <p:spPr>
            <a:xfrm>
              <a:off x="13209308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Rectangle 9">
              <a:extLst>
                <a:ext uri="{FF2B5EF4-FFF2-40B4-BE49-F238E27FC236}">
                  <a16:creationId xmlns:a16="http://schemas.microsoft.com/office/drawing/2014/main" id="{448D3F2D-7C49-737A-AEAA-E83F26EF9578}"/>
                </a:ext>
              </a:extLst>
            </p:cNvPr>
            <p:cNvSpPr/>
            <p:nvPr/>
          </p:nvSpPr>
          <p:spPr>
            <a:xfrm>
              <a:off x="13929419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Rectangle 11">
              <a:extLst>
                <a:ext uri="{FF2B5EF4-FFF2-40B4-BE49-F238E27FC236}">
                  <a16:creationId xmlns:a16="http://schemas.microsoft.com/office/drawing/2014/main" id="{C02A1F37-C4D5-B85B-F09D-65BDBC41FE7E}"/>
                </a:ext>
              </a:extLst>
            </p:cNvPr>
            <p:cNvSpPr/>
            <p:nvPr/>
          </p:nvSpPr>
          <p:spPr>
            <a:xfrm>
              <a:off x="14649530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Rectangle 12">
              <a:extLst>
                <a:ext uri="{FF2B5EF4-FFF2-40B4-BE49-F238E27FC236}">
                  <a16:creationId xmlns:a16="http://schemas.microsoft.com/office/drawing/2014/main" id="{42961D1A-636E-0D87-2269-FC1349B81AE6}"/>
                </a:ext>
              </a:extLst>
            </p:cNvPr>
            <p:cNvSpPr/>
            <p:nvPr/>
          </p:nvSpPr>
          <p:spPr>
            <a:xfrm>
              <a:off x="15369640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Rectangle 13">
              <a:extLst>
                <a:ext uri="{FF2B5EF4-FFF2-40B4-BE49-F238E27FC236}">
                  <a16:creationId xmlns:a16="http://schemas.microsoft.com/office/drawing/2014/main" id="{68C01F41-858E-4B8D-F2A3-10DFCDC14D35}"/>
                </a:ext>
              </a:extLst>
            </p:cNvPr>
            <p:cNvSpPr/>
            <p:nvPr/>
          </p:nvSpPr>
          <p:spPr>
            <a:xfrm>
              <a:off x="16077686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Rectangle 14">
              <a:extLst>
                <a:ext uri="{FF2B5EF4-FFF2-40B4-BE49-F238E27FC236}">
                  <a16:creationId xmlns:a16="http://schemas.microsoft.com/office/drawing/2014/main" id="{1C9FDFF5-7114-C4F7-BFD2-F01CE3A5E23A}"/>
                </a:ext>
              </a:extLst>
            </p:cNvPr>
            <p:cNvSpPr/>
            <p:nvPr/>
          </p:nvSpPr>
          <p:spPr>
            <a:xfrm>
              <a:off x="11769087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Rectangle 15">
              <a:extLst>
                <a:ext uri="{FF2B5EF4-FFF2-40B4-BE49-F238E27FC236}">
                  <a16:creationId xmlns:a16="http://schemas.microsoft.com/office/drawing/2014/main" id="{51739A86-6909-4CF1-B2EB-DA8D73969F4C}"/>
                </a:ext>
              </a:extLst>
            </p:cNvPr>
            <p:cNvSpPr/>
            <p:nvPr/>
          </p:nvSpPr>
          <p:spPr>
            <a:xfrm>
              <a:off x="12489197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Rectangle 16">
              <a:extLst>
                <a:ext uri="{FF2B5EF4-FFF2-40B4-BE49-F238E27FC236}">
                  <a16:creationId xmlns:a16="http://schemas.microsoft.com/office/drawing/2014/main" id="{A2CD3A14-32CC-3C68-F07E-32171B963C85}"/>
                </a:ext>
              </a:extLst>
            </p:cNvPr>
            <p:cNvSpPr/>
            <p:nvPr/>
          </p:nvSpPr>
          <p:spPr>
            <a:xfrm>
              <a:off x="13209308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Rectangle 17">
              <a:extLst>
                <a:ext uri="{FF2B5EF4-FFF2-40B4-BE49-F238E27FC236}">
                  <a16:creationId xmlns:a16="http://schemas.microsoft.com/office/drawing/2014/main" id="{EB9FE7DC-13AF-E744-547F-08A7BB62412C}"/>
                </a:ext>
              </a:extLst>
            </p:cNvPr>
            <p:cNvSpPr/>
            <p:nvPr/>
          </p:nvSpPr>
          <p:spPr>
            <a:xfrm>
              <a:off x="13929419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Rectangle 18">
              <a:extLst>
                <a:ext uri="{FF2B5EF4-FFF2-40B4-BE49-F238E27FC236}">
                  <a16:creationId xmlns:a16="http://schemas.microsoft.com/office/drawing/2014/main" id="{A8B8376F-50D4-0E63-5D79-0D9EE50F9B2A}"/>
                </a:ext>
              </a:extLst>
            </p:cNvPr>
            <p:cNvSpPr/>
            <p:nvPr/>
          </p:nvSpPr>
          <p:spPr>
            <a:xfrm>
              <a:off x="14649530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Rectangle 19">
              <a:extLst>
                <a:ext uri="{FF2B5EF4-FFF2-40B4-BE49-F238E27FC236}">
                  <a16:creationId xmlns:a16="http://schemas.microsoft.com/office/drawing/2014/main" id="{252BB637-7F93-4126-C563-86C783222FAF}"/>
                </a:ext>
              </a:extLst>
            </p:cNvPr>
            <p:cNvSpPr/>
            <p:nvPr/>
          </p:nvSpPr>
          <p:spPr>
            <a:xfrm>
              <a:off x="15369640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Rectangle 20">
              <a:extLst>
                <a:ext uri="{FF2B5EF4-FFF2-40B4-BE49-F238E27FC236}">
                  <a16:creationId xmlns:a16="http://schemas.microsoft.com/office/drawing/2014/main" id="{EDB7BCD6-5546-E4B8-05B1-F046F153C4DA}"/>
                </a:ext>
              </a:extLst>
            </p:cNvPr>
            <p:cNvSpPr/>
            <p:nvPr/>
          </p:nvSpPr>
          <p:spPr>
            <a:xfrm>
              <a:off x="16077686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Rectangle 21">
              <a:extLst>
                <a:ext uri="{FF2B5EF4-FFF2-40B4-BE49-F238E27FC236}">
                  <a16:creationId xmlns:a16="http://schemas.microsoft.com/office/drawing/2014/main" id="{5C3ADE8C-6082-826E-5E22-EE6F0652DE36}"/>
                </a:ext>
              </a:extLst>
            </p:cNvPr>
            <p:cNvSpPr/>
            <p:nvPr/>
          </p:nvSpPr>
          <p:spPr>
            <a:xfrm>
              <a:off x="11769087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Rectangle 22">
              <a:extLst>
                <a:ext uri="{FF2B5EF4-FFF2-40B4-BE49-F238E27FC236}">
                  <a16:creationId xmlns:a16="http://schemas.microsoft.com/office/drawing/2014/main" id="{28DEDCEF-8961-EDC9-7556-D975AEA5D49E}"/>
                </a:ext>
              </a:extLst>
            </p:cNvPr>
            <p:cNvSpPr/>
            <p:nvPr/>
          </p:nvSpPr>
          <p:spPr>
            <a:xfrm>
              <a:off x="12489197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Rectangle 23">
              <a:extLst>
                <a:ext uri="{FF2B5EF4-FFF2-40B4-BE49-F238E27FC236}">
                  <a16:creationId xmlns:a16="http://schemas.microsoft.com/office/drawing/2014/main" id="{6AB6B0B0-56FF-BF26-5D87-D7DE4A886961}"/>
                </a:ext>
              </a:extLst>
            </p:cNvPr>
            <p:cNvSpPr/>
            <p:nvPr/>
          </p:nvSpPr>
          <p:spPr>
            <a:xfrm>
              <a:off x="13209308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Rectangle 24">
              <a:extLst>
                <a:ext uri="{FF2B5EF4-FFF2-40B4-BE49-F238E27FC236}">
                  <a16:creationId xmlns:a16="http://schemas.microsoft.com/office/drawing/2014/main" id="{9E02B4C1-F33A-F1B8-0B5C-D9851FEDD34F}"/>
                </a:ext>
              </a:extLst>
            </p:cNvPr>
            <p:cNvSpPr/>
            <p:nvPr/>
          </p:nvSpPr>
          <p:spPr>
            <a:xfrm>
              <a:off x="13929419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Rectangle 25">
              <a:extLst>
                <a:ext uri="{FF2B5EF4-FFF2-40B4-BE49-F238E27FC236}">
                  <a16:creationId xmlns:a16="http://schemas.microsoft.com/office/drawing/2014/main" id="{BD4A7B71-C7B3-ADDE-F02B-DC558EED540C}"/>
                </a:ext>
              </a:extLst>
            </p:cNvPr>
            <p:cNvSpPr/>
            <p:nvPr/>
          </p:nvSpPr>
          <p:spPr>
            <a:xfrm>
              <a:off x="14649530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Rectangle 26">
              <a:extLst>
                <a:ext uri="{FF2B5EF4-FFF2-40B4-BE49-F238E27FC236}">
                  <a16:creationId xmlns:a16="http://schemas.microsoft.com/office/drawing/2014/main" id="{7302C12D-A08D-6558-CFFC-46BD8B9B4028}"/>
                </a:ext>
              </a:extLst>
            </p:cNvPr>
            <p:cNvSpPr/>
            <p:nvPr/>
          </p:nvSpPr>
          <p:spPr>
            <a:xfrm>
              <a:off x="15369640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Rectangle 27">
              <a:extLst>
                <a:ext uri="{FF2B5EF4-FFF2-40B4-BE49-F238E27FC236}">
                  <a16:creationId xmlns:a16="http://schemas.microsoft.com/office/drawing/2014/main" id="{5F033D21-C4FB-CF54-BD28-0EE3B7A361C1}"/>
                </a:ext>
              </a:extLst>
            </p:cNvPr>
            <p:cNvSpPr/>
            <p:nvPr/>
          </p:nvSpPr>
          <p:spPr>
            <a:xfrm>
              <a:off x="16077686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Rectangle 28">
              <a:extLst>
                <a:ext uri="{FF2B5EF4-FFF2-40B4-BE49-F238E27FC236}">
                  <a16:creationId xmlns:a16="http://schemas.microsoft.com/office/drawing/2014/main" id="{A29DB46A-1F06-93BF-FD21-136F7F1AD214}"/>
                </a:ext>
              </a:extLst>
            </p:cNvPr>
            <p:cNvSpPr/>
            <p:nvPr/>
          </p:nvSpPr>
          <p:spPr>
            <a:xfrm>
              <a:off x="11769087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Rectangle 29">
              <a:extLst>
                <a:ext uri="{FF2B5EF4-FFF2-40B4-BE49-F238E27FC236}">
                  <a16:creationId xmlns:a16="http://schemas.microsoft.com/office/drawing/2014/main" id="{5F045CF6-F314-4640-1044-308E61962B32}"/>
                </a:ext>
              </a:extLst>
            </p:cNvPr>
            <p:cNvSpPr/>
            <p:nvPr/>
          </p:nvSpPr>
          <p:spPr>
            <a:xfrm>
              <a:off x="12489197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Rectangle 30">
              <a:extLst>
                <a:ext uri="{FF2B5EF4-FFF2-40B4-BE49-F238E27FC236}">
                  <a16:creationId xmlns:a16="http://schemas.microsoft.com/office/drawing/2014/main" id="{358A0F9E-3477-6B9D-BE9C-AC87D4DB6839}"/>
                </a:ext>
              </a:extLst>
            </p:cNvPr>
            <p:cNvSpPr/>
            <p:nvPr/>
          </p:nvSpPr>
          <p:spPr>
            <a:xfrm>
              <a:off x="13209308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Rectangle 31">
              <a:extLst>
                <a:ext uri="{FF2B5EF4-FFF2-40B4-BE49-F238E27FC236}">
                  <a16:creationId xmlns:a16="http://schemas.microsoft.com/office/drawing/2014/main" id="{86632675-5B3D-463E-734E-4118CC58DEC0}"/>
                </a:ext>
              </a:extLst>
            </p:cNvPr>
            <p:cNvSpPr/>
            <p:nvPr/>
          </p:nvSpPr>
          <p:spPr>
            <a:xfrm>
              <a:off x="13929419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Rectangle 32">
              <a:extLst>
                <a:ext uri="{FF2B5EF4-FFF2-40B4-BE49-F238E27FC236}">
                  <a16:creationId xmlns:a16="http://schemas.microsoft.com/office/drawing/2014/main" id="{3E425388-2461-5816-0DD5-EC8C1D03DF36}"/>
                </a:ext>
              </a:extLst>
            </p:cNvPr>
            <p:cNvSpPr/>
            <p:nvPr/>
          </p:nvSpPr>
          <p:spPr>
            <a:xfrm>
              <a:off x="14649530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Rectangle 33">
              <a:extLst>
                <a:ext uri="{FF2B5EF4-FFF2-40B4-BE49-F238E27FC236}">
                  <a16:creationId xmlns:a16="http://schemas.microsoft.com/office/drawing/2014/main" id="{C7DA056E-50B6-203A-9C37-1822931FC032}"/>
                </a:ext>
              </a:extLst>
            </p:cNvPr>
            <p:cNvSpPr/>
            <p:nvPr/>
          </p:nvSpPr>
          <p:spPr>
            <a:xfrm>
              <a:off x="15369640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Rectangle 34">
              <a:extLst>
                <a:ext uri="{FF2B5EF4-FFF2-40B4-BE49-F238E27FC236}">
                  <a16:creationId xmlns:a16="http://schemas.microsoft.com/office/drawing/2014/main" id="{2BC1B67C-9D2D-6E92-CCEF-346EA0103346}"/>
                </a:ext>
              </a:extLst>
            </p:cNvPr>
            <p:cNvSpPr/>
            <p:nvPr/>
          </p:nvSpPr>
          <p:spPr>
            <a:xfrm>
              <a:off x="16077686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Rectangle 35">
              <a:extLst>
                <a:ext uri="{FF2B5EF4-FFF2-40B4-BE49-F238E27FC236}">
                  <a16:creationId xmlns:a16="http://schemas.microsoft.com/office/drawing/2014/main" id="{0A5C4DC5-7182-D626-43B8-6A04EB0EBF18}"/>
                </a:ext>
              </a:extLst>
            </p:cNvPr>
            <p:cNvSpPr/>
            <p:nvPr/>
          </p:nvSpPr>
          <p:spPr>
            <a:xfrm>
              <a:off x="11769087" y="2919814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7" name="Rectangle 36">
              <a:extLst>
                <a:ext uri="{FF2B5EF4-FFF2-40B4-BE49-F238E27FC236}">
                  <a16:creationId xmlns:a16="http://schemas.microsoft.com/office/drawing/2014/main" id="{351B40A6-E46A-D443-7F7D-F03E4DDC599A}"/>
                </a:ext>
              </a:extLst>
            </p:cNvPr>
            <p:cNvSpPr/>
            <p:nvPr/>
          </p:nvSpPr>
          <p:spPr>
            <a:xfrm>
              <a:off x="12489197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8" name="Rectangle 37">
              <a:extLst>
                <a:ext uri="{FF2B5EF4-FFF2-40B4-BE49-F238E27FC236}">
                  <a16:creationId xmlns:a16="http://schemas.microsoft.com/office/drawing/2014/main" id="{2D18B59A-4FF7-4DC6-17B8-93D3B6CB64CD}"/>
                </a:ext>
              </a:extLst>
            </p:cNvPr>
            <p:cNvSpPr/>
            <p:nvPr/>
          </p:nvSpPr>
          <p:spPr>
            <a:xfrm>
              <a:off x="13209308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9" name="Rectangle 38">
              <a:extLst>
                <a:ext uri="{FF2B5EF4-FFF2-40B4-BE49-F238E27FC236}">
                  <a16:creationId xmlns:a16="http://schemas.microsoft.com/office/drawing/2014/main" id="{CF3532AC-8E09-FA08-95AC-3E1403CC7C40}"/>
                </a:ext>
              </a:extLst>
            </p:cNvPr>
            <p:cNvSpPr/>
            <p:nvPr/>
          </p:nvSpPr>
          <p:spPr>
            <a:xfrm>
              <a:off x="13929419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0" name="Rectangle 39">
              <a:extLst>
                <a:ext uri="{FF2B5EF4-FFF2-40B4-BE49-F238E27FC236}">
                  <a16:creationId xmlns:a16="http://schemas.microsoft.com/office/drawing/2014/main" id="{C400E6F2-1223-7EDB-5DD9-C225AF31ABDD}"/>
                </a:ext>
              </a:extLst>
            </p:cNvPr>
            <p:cNvSpPr/>
            <p:nvPr/>
          </p:nvSpPr>
          <p:spPr>
            <a:xfrm>
              <a:off x="14649530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1" name="Rectangle 40">
              <a:extLst>
                <a:ext uri="{FF2B5EF4-FFF2-40B4-BE49-F238E27FC236}">
                  <a16:creationId xmlns:a16="http://schemas.microsoft.com/office/drawing/2014/main" id="{9407BEFA-E393-2CB4-8321-0A77063EEA8A}"/>
                </a:ext>
              </a:extLst>
            </p:cNvPr>
            <p:cNvSpPr/>
            <p:nvPr/>
          </p:nvSpPr>
          <p:spPr>
            <a:xfrm>
              <a:off x="15369640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1">
              <a:extLst>
                <a:ext uri="{FF2B5EF4-FFF2-40B4-BE49-F238E27FC236}">
                  <a16:creationId xmlns:a16="http://schemas.microsoft.com/office/drawing/2014/main" id="{CA48827F-12B8-2ABE-7519-259B759AFA51}"/>
                </a:ext>
              </a:extLst>
            </p:cNvPr>
            <p:cNvSpPr/>
            <p:nvPr/>
          </p:nvSpPr>
          <p:spPr>
            <a:xfrm>
              <a:off x="16077686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3" name="Rectangle 42">
              <a:extLst>
                <a:ext uri="{FF2B5EF4-FFF2-40B4-BE49-F238E27FC236}">
                  <a16:creationId xmlns:a16="http://schemas.microsoft.com/office/drawing/2014/main" id="{2FC34E5E-4432-8CF8-F2F1-AEBC6F6DAB17}"/>
                </a:ext>
              </a:extLst>
            </p:cNvPr>
            <p:cNvSpPr/>
            <p:nvPr/>
          </p:nvSpPr>
          <p:spPr>
            <a:xfrm>
              <a:off x="11769087" y="3639925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4" name="Rectangle 43">
              <a:extLst>
                <a:ext uri="{FF2B5EF4-FFF2-40B4-BE49-F238E27FC236}">
                  <a16:creationId xmlns:a16="http://schemas.microsoft.com/office/drawing/2014/main" id="{75A47BC0-56A4-3061-F9D7-E65498F2D6BA}"/>
                </a:ext>
              </a:extLst>
            </p:cNvPr>
            <p:cNvSpPr/>
            <p:nvPr/>
          </p:nvSpPr>
          <p:spPr>
            <a:xfrm>
              <a:off x="12489197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5" name="Rectangle 44">
              <a:extLst>
                <a:ext uri="{FF2B5EF4-FFF2-40B4-BE49-F238E27FC236}">
                  <a16:creationId xmlns:a16="http://schemas.microsoft.com/office/drawing/2014/main" id="{F98C68C0-38DB-E28C-88B4-3EDD36F4DD6A}"/>
                </a:ext>
              </a:extLst>
            </p:cNvPr>
            <p:cNvSpPr/>
            <p:nvPr/>
          </p:nvSpPr>
          <p:spPr>
            <a:xfrm>
              <a:off x="13209308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6" name="Rectangle 45">
              <a:extLst>
                <a:ext uri="{FF2B5EF4-FFF2-40B4-BE49-F238E27FC236}">
                  <a16:creationId xmlns:a16="http://schemas.microsoft.com/office/drawing/2014/main" id="{A3839575-82AB-6772-FE87-27805668FB41}"/>
                </a:ext>
              </a:extLst>
            </p:cNvPr>
            <p:cNvSpPr/>
            <p:nvPr/>
          </p:nvSpPr>
          <p:spPr>
            <a:xfrm>
              <a:off x="13929419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7" name="Rectangle 46">
              <a:extLst>
                <a:ext uri="{FF2B5EF4-FFF2-40B4-BE49-F238E27FC236}">
                  <a16:creationId xmlns:a16="http://schemas.microsoft.com/office/drawing/2014/main" id="{7DEA6299-0AEC-6F38-A8D5-4205ECF28481}"/>
                </a:ext>
              </a:extLst>
            </p:cNvPr>
            <p:cNvSpPr/>
            <p:nvPr/>
          </p:nvSpPr>
          <p:spPr>
            <a:xfrm>
              <a:off x="14649530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8" name="Rectangle 47">
              <a:extLst>
                <a:ext uri="{FF2B5EF4-FFF2-40B4-BE49-F238E27FC236}">
                  <a16:creationId xmlns:a16="http://schemas.microsoft.com/office/drawing/2014/main" id="{8F0F0104-5906-C94D-D236-B7BC1DAF2B44}"/>
                </a:ext>
              </a:extLst>
            </p:cNvPr>
            <p:cNvSpPr/>
            <p:nvPr/>
          </p:nvSpPr>
          <p:spPr>
            <a:xfrm>
              <a:off x="15369640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9" name="Rectangle 48">
              <a:extLst>
                <a:ext uri="{FF2B5EF4-FFF2-40B4-BE49-F238E27FC236}">
                  <a16:creationId xmlns:a16="http://schemas.microsoft.com/office/drawing/2014/main" id="{35BF92A7-1D7C-F0ED-4203-73C6EFEAE493}"/>
                </a:ext>
              </a:extLst>
            </p:cNvPr>
            <p:cNvSpPr/>
            <p:nvPr/>
          </p:nvSpPr>
          <p:spPr>
            <a:xfrm>
              <a:off x="16077686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0" name="Rectangle 49">
              <a:extLst>
                <a:ext uri="{FF2B5EF4-FFF2-40B4-BE49-F238E27FC236}">
                  <a16:creationId xmlns:a16="http://schemas.microsoft.com/office/drawing/2014/main" id="{E91D8614-BA14-F086-F95A-990BF65065BB}"/>
                </a:ext>
              </a:extLst>
            </p:cNvPr>
            <p:cNvSpPr/>
            <p:nvPr/>
          </p:nvSpPr>
          <p:spPr>
            <a:xfrm>
              <a:off x="11769087" y="4353685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1" name="Rectangle 50">
              <a:extLst>
                <a:ext uri="{FF2B5EF4-FFF2-40B4-BE49-F238E27FC236}">
                  <a16:creationId xmlns:a16="http://schemas.microsoft.com/office/drawing/2014/main" id="{ACFF0B78-6103-7605-2B15-612F4586C5D2}"/>
                </a:ext>
              </a:extLst>
            </p:cNvPr>
            <p:cNvSpPr/>
            <p:nvPr/>
          </p:nvSpPr>
          <p:spPr>
            <a:xfrm>
              <a:off x="12489197" y="4353685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2" name="Rectangle 51">
              <a:extLst>
                <a:ext uri="{FF2B5EF4-FFF2-40B4-BE49-F238E27FC236}">
                  <a16:creationId xmlns:a16="http://schemas.microsoft.com/office/drawing/2014/main" id="{91EE833E-084B-7416-8B4E-32CC7C2A4374}"/>
                </a:ext>
              </a:extLst>
            </p:cNvPr>
            <p:cNvSpPr/>
            <p:nvPr/>
          </p:nvSpPr>
          <p:spPr>
            <a:xfrm>
              <a:off x="13209308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3" name="Rectangle 52">
              <a:extLst>
                <a:ext uri="{FF2B5EF4-FFF2-40B4-BE49-F238E27FC236}">
                  <a16:creationId xmlns:a16="http://schemas.microsoft.com/office/drawing/2014/main" id="{ECBE23A3-D2EF-0E54-9B47-E5458CE3D8DC}"/>
                </a:ext>
              </a:extLst>
            </p:cNvPr>
            <p:cNvSpPr/>
            <p:nvPr/>
          </p:nvSpPr>
          <p:spPr>
            <a:xfrm>
              <a:off x="13929419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4" name="Rectangle 53">
              <a:extLst>
                <a:ext uri="{FF2B5EF4-FFF2-40B4-BE49-F238E27FC236}">
                  <a16:creationId xmlns:a16="http://schemas.microsoft.com/office/drawing/2014/main" id="{3B6989CE-B34B-F12B-6287-73A2354903F7}"/>
                </a:ext>
              </a:extLst>
            </p:cNvPr>
            <p:cNvSpPr/>
            <p:nvPr/>
          </p:nvSpPr>
          <p:spPr>
            <a:xfrm>
              <a:off x="14649530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5" name="Rectangle 54">
              <a:extLst>
                <a:ext uri="{FF2B5EF4-FFF2-40B4-BE49-F238E27FC236}">
                  <a16:creationId xmlns:a16="http://schemas.microsoft.com/office/drawing/2014/main" id="{5E8AB3C1-15EF-D208-81AE-0AD0616B256B}"/>
                </a:ext>
              </a:extLst>
            </p:cNvPr>
            <p:cNvSpPr/>
            <p:nvPr/>
          </p:nvSpPr>
          <p:spPr>
            <a:xfrm>
              <a:off x="15369640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6" name="Rectangle 55">
              <a:extLst>
                <a:ext uri="{FF2B5EF4-FFF2-40B4-BE49-F238E27FC236}">
                  <a16:creationId xmlns:a16="http://schemas.microsoft.com/office/drawing/2014/main" id="{3383A79A-9E4F-18C4-4694-4E0ABB88554E}"/>
                </a:ext>
              </a:extLst>
            </p:cNvPr>
            <p:cNvSpPr/>
            <p:nvPr/>
          </p:nvSpPr>
          <p:spPr>
            <a:xfrm>
              <a:off x="16077686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7" name="Rectangle 13">
              <a:extLst>
                <a:ext uri="{FF2B5EF4-FFF2-40B4-BE49-F238E27FC236}">
                  <a16:creationId xmlns:a16="http://schemas.microsoft.com/office/drawing/2014/main" id="{F0A9C10D-E655-40AC-8B85-F8AFE704F405}"/>
                </a:ext>
              </a:extLst>
            </p:cNvPr>
            <p:cNvSpPr/>
            <p:nvPr/>
          </p:nvSpPr>
          <p:spPr>
            <a:xfrm>
              <a:off x="16797796" y="4572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8" name="Rectangle 20">
              <a:extLst>
                <a:ext uri="{FF2B5EF4-FFF2-40B4-BE49-F238E27FC236}">
                  <a16:creationId xmlns:a16="http://schemas.microsoft.com/office/drawing/2014/main" id="{2B872AAB-9207-2DFB-48E4-FB929D3162A9}"/>
                </a:ext>
              </a:extLst>
            </p:cNvPr>
            <p:cNvSpPr/>
            <p:nvPr/>
          </p:nvSpPr>
          <p:spPr>
            <a:xfrm>
              <a:off x="16797796" y="76583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9" name="Rectangle 27">
              <a:extLst>
                <a:ext uri="{FF2B5EF4-FFF2-40B4-BE49-F238E27FC236}">
                  <a16:creationId xmlns:a16="http://schemas.microsoft.com/office/drawing/2014/main" id="{AB504575-7722-1AD6-0E17-6A5CD64D9590}"/>
                </a:ext>
              </a:extLst>
            </p:cNvPr>
            <p:cNvSpPr/>
            <p:nvPr/>
          </p:nvSpPr>
          <p:spPr>
            <a:xfrm>
              <a:off x="16797796" y="14859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0" name="Rectangle 34">
              <a:extLst>
                <a:ext uri="{FF2B5EF4-FFF2-40B4-BE49-F238E27FC236}">
                  <a16:creationId xmlns:a16="http://schemas.microsoft.com/office/drawing/2014/main" id="{C65299A7-CE0E-219A-863D-C201AFAF0BE7}"/>
                </a:ext>
              </a:extLst>
            </p:cNvPr>
            <p:cNvSpPr/>
            <p:nvPr/>
          </p:nvSpPr>
          <p:spPr>
            <a:xfrm>
              <a:off x="16797796" y="21997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1" name="Rectangle 41">
              <a:extLst>
                <a:ext uri="{FF2B5EF4-FFF2-40B4-BE49-F238E27FC236}">
                  <a16:creationId xmlns:a16="http://schemas.microsoft.com/office/drawing/2014/main" id="{2CDAD0EF-9673-FB72-A64E-8B4C60C0B10F}"/>
                </a:ext>
              </a:extLst>
            </p:cNvPr>
            <p:cNvSpPr/>
            <p:nvPr/>
          </p:nvSpPr>
          <p:spPr>
            <a:xfrm>
              <a:off x="16797796" y="291981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2" name="Rectangle 48">
              <a:extLst>
                <a:ext uri="{FF2B5EF4-FFF2-40B4-BE49-F238E27FC236}">
                  <a16:creationId xmlns:a16="http://schemas.microsoft.com/office/drawing/2014/main" id="{A32C8B6D-9F97-4550-1AE5-D28BDCC1E3AA}"/>
                </a:ext>
              </a:extLst>
            </p:cNvPr>
            <p:cNvSpPr/>
            <p:nvPr/>
          </p:nvSpPr>
          <p:spPr>
            <a:xfrm>
              <a:off x="16797796" y="363992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ectangle 55">
              <a:extLst>
                <a:ext uri="{FF2B5EF4-FFF2-40B4-BE49-F238E27FC236}">
                  <a16:creationId xmlns:a16="http://schemas.microsoft.com/office/drawing/2014/main" id="{14DAE97F-4C56-E70E-EAAE-61BA711C9B27}"/>
                </a:ext>
              </a:extLst>
            </p:cNvPr>
            <p:cNvSpPr/>
            <p:nvPr/>
          </p:nvSpPr>
          <p:spPr>
            <a:xfrm>
              <a:off x="16797796" y="4353685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4" name="Rectangle 49">
              <a:extLst>
                <a:ext uri="{FF2B5EF4-FFF2-40B4-BE49-F238E27FC236}">
                  <a16:creationId xmlns:a16="http://schemas.microsoft.com/office/drawing/2014/main" id="{98CDA6A0-58CD-2BE8-1737-93679E8C27FF}"/>
                </a:ext>
              </a:extLst>
            </p:cNvPr>
            <p:cNvSpPr/>
            <p:nvPr/>
          </p:nvSpPr>
          <p:spPr>
            <a:xfrm>
              <a:off x="11769087" y="5064906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Rectangle 50">
              <a:extLst>
                <a:ext uri="{FF2B5EF4-FFF2-40B4-BE49-F238E27FC236}">
                  <a16:creationId xmlns:a16="http://schemas.microsoft.com/office/drawing/2014/main" id="{FE11AA6A-D118-7A06-FE2B-47DF0B37BCFF}"/>
                </a:ext>
              </a:extLst>
            </p:cNvPr>
            <p:cNvSpPr/>
            <p:nvPr/>
          </p:nvSpPr>
          <p:spPr>
            <a:xfrm>
              <a:off x="12489197" y="5064906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ectangle 51">
              <a:extLst>
                <a:ext uri="{FF2B5EF4-FFF2-40B4-BE49-F238E27FC236}">
                  <a16:creationId xmlns:a16="http://schemas.microsoft.com/office/drawing/2014/main" id="{17862DBF-06F9-C997-9D36-FA0CFFD4B9F7}"/>
                </a:ext>
              </a:extLst>
            </p:cNvPr>
            <p:cNvSpPr/>
            <p:nvPr/>
          </p:nvSpPr>
          <p:spPr>
            <a:xfrm>
              <a:off x="13209308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7" name="Rectangle 52">
              <a:extLst>
                <a:ext uri="{FF2B5EF4-FFF2-40B4-BE49-F238E27FC236}">
                  <a16:creationId xmlns:a16="http://schemas.microsoft.com/office/drawing/2014/main" id="{72B25DEA-9FFF-FAA7-2F45-3B89CBB23E61}"/>
                </a:ext>
              </a:extLst>
            </p:cNvPr>
            <p:cNvSpPr/>
            <p:nvPr/>
          </p:nvSpPr>
          <p:spPr>
            <a:xfrm>
              <a:off x="13929419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8" name="Rectangle 53">
              <a:extLst>
                <a:ext uri="{FF2B5EF4-FFF2-40B4-BE49-F238E27FC236}">
                  <a16:creationId xmlns:a16="http://schemas.microsoft.com/office/drawing/2014/main" id="{0586F642-6E7F-1687-03D5-55A3C7083A18}"/>
                </a:ext>
              </a:extLst>
            </p:cNvPr>
            <p:cNvSpPr/>
            <p:nvPr/>
          </p:nvSpPr>
          <p:spPr>
            <a:xfrm>
              <a:off x="14649530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9" name="Rectangle 54">
              <a:extLst>
                <a:ext uri="{FF2B5EF4-FFF2-40B4-BE49-F238E27FC236}">
                  <a16:creationId xmlns:a16="http://schemas.microsoft.com/office/drawing/2014/main" id="{09387396-A760-F375-845A-1873E61497F9}"/>
                </a:ext>
              </a:extLst>
            </p:cNvPr>
            <p:cNvSpPr/>
            <p:nvPr/>
          </p:nvSpPr>
          <p:spPr>
            <a:xfrm>
              <a:off x="15369640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0" name="Rectangle 55">
              <a:extLst>
                <a:ext uri="{FF2B5EF4-FFF2-40B4-BE49-F238E27FC236}">
                  <a16:creationId xmlns:a16="http://schemas.microsoft.com/office/drawing/2014/main" id="{C242AFC4-243A-8C7F-6E71-C4757AAF8E1C}"/>
                </a:ext>
              </a:extLst>
            </p:cNvPr>
            <p:cNvSpPr/>
            <p:nvPr/>
          </p:nvSpPr>
          <p:spPr>
            <a:xfrm>
              <a:off x="16077686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1" name="Rectangle 55">
              <a:extLst>
                <a:ext uri="{FF2B5EF4-FFF2-40B4-BE49-F238E27FC236}">
                  <a16:creationId xmlns:a16="http://schemas.microsoft.com/office/drawing/2014/main" id="{A5955166-3D90-792A-AB09-31C982887E61}"/>
                </a:ext>
              </a:extLst>
            </p:cNvPr>
            <p:cNvSpPr/>
            <p:nvPr/>
          </p:nvSpPr>
          <p:spPr>
            <a:xfrm>
              <a:off x="16797796" y="5064906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1897C9E8-26AF-1A99-1C2A-F8248EEE2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45683" y="61850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C7C45C-BCC5-75BA-1792-F3AD63A05C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3012" y="615333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10F8F869-F81D-E116-0E10-842FEBFE6E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45683" y="4930282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F5FEE2BB-A8EC-EC15-D6CA-AE545483A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6187" y="492710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0661CB7D-E6EA-53E3-016F-F726CF023648}"/>
                </a:ext>
              </a:extLst>
            </p:cNvPr>
            <p:cNvCxnSpPr/>
            <p:nvPr/>
          </p:nvCxnSpPr>
          <p:spPr>
            <a:xfrm>
              <a:off x="6050112" y="45721"/>
              <a:ext cx="11484941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F74421B5-9665-91F2-E088-2224E0AE4DDC}"/>
                </a:ext>
              </a:extLst>
            </p:cNvPr>
            <p:cNvCxnSpPr/>
            <p:nvPr/>
          </p:nvCxnSpPr>
          <p:spPr>
            <a:xfrm>
              <a:off x="6045667" y="3639925"/>
              <a:ext cx="5741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070E1564-4A64-414C-1E4C-EBA8DBADA5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1308" y="2774395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126E4D7C-598B-1482-B5CD-5F632E4F20C2}"/>
                </a:ext>
              </a:extLst>
            </p:cNvPr>
            <p:cNvCxnSpPr/>
            <p:nvPr/>
          </p:nvCxnSpPr>
          <p:spPr>
            <a:xfrm>
              <a:off x="11777342" y="3639925"/>
              <a:ext cx="5741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C76B9908-166E-B34B-B6B0-8BD9B096E9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6187" y="2774395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D9D1A137-B1A0-141B-DBCF-FD7FAD4398BD}"/>
                </a:ext>
              </a:extLst>
            </p:cNvPr>
            <p:cNvCxnSpPr/>
            <p:nvPr/>
          </p:nvCxnSpPr>
          <p:spPr>
            <a:xfrm>
              <a:off x="8911504" y="45721"/>
              <a:ext cx="0" cy="5760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FD36A67F-8932-71B5-3B47-75C19DD10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085" y="2774395"/>
              <a:ext cx="292616" cy="29261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25696DDF-2ED8-FF45-004D-F7A0D30A6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085" y="492710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C1D2F09B-0178-B885-1B1B-EC206AB68D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085" y="61215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3118A51C-6EDA-40AB-E5F7-A74A18E06201}"/>
                </a:ext>
              </a:extLst>
            </p:cNvPr>
            <p:cNvCxnSpPr/>
            <p:nvPr/>
          </p:nvCxnSpPr>
          <p:spPr>
            <a:xfrm>
              <a:off x="14647625" y="45721"/>
              <a:ext cx="0" cy="5760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206E0350-0E84-B481-7D5F-26B323EFBD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04110" y="493091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DA2467E5-CAB8-D706-BF48-10D78DFDF8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04110" y="2774395"/>
              <a:ext cx="292616" cy="29261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858CA066-43E0-3A01-6670-DE24FBBBE7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02840" y="615333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5">
              <a:extLst>
                <a:ext uri="{FF2B5EF4-FFF2-40B4-BE49-F238E27FC236}">
                  <a16:creationId xmlns:a16="http://schemas.microsoft.com/office/drawing/2014/main" id="{6F4EE572-169C-D19E-68DD-FA5F4FD2C945}"/>
                </a:ext>
              </a:extLst>
            </p:cNvPr>
            <p:cNvSpPr/>
            <p:nvPr/>
          </p:nvSpPr>
          <p:spPr>
            <a:xfrm>
              <a:off x="6027886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0" name="Rectangle 6">
              <a:extLst>
                <a:ext uri="{FF2B5EF4-FFF2-40B4-BE49-F238E27FC236}">
                  <a16:creationId xmlns:a16="http://schemas.microsoft.com/office/drawing/2014/main" id="{E3DFCB2C-6295-3FFE-E81C-BFEE0E0EC1DD}"/>
                </a:ext>
              </a:extLst>
            </p:cNvPr>
            <p:cNvSpPr/>
            <p:nvPr/>
          </p:nvSpPr>
          <p:spPr>
            <a:xfrm>
              <a:off x="6747997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1" name="Rectangle 7">
              <a:extLst>
                <a:ext uri="{FF2B5EF4-FFF2-40B4-BE49-F238E27FC236}">
                  <a16:creationId xmlns:a16="http://schemas.microsoft.com/office/drawing/2014/main" id="{BBE588A5-08BE-FBB9-D4F7-7B4683ADB24A}"/>
                </a:ext>
              </a:extLst>
            </p:cNvPr>
            <p:cNvSpPr/>
            <p:nvPr/>
          </p:nvSpPr>
          <p:spPr>
            <a:xfrm>
              <a:off x="7468108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2" name="Rectangle 9">
              <a:extLst>
                <a:ext uri="{FF2B5EF4-FFF2-40B4-BE49-F238E27FC236}">
                  <a16:creationId xmlns:a16="http://schemas.microsoft.com/office/drawing/2014/main" id="{04ECA25E-3016-CEE0-5E95-A4B1859EBF82}"/>
                </a:ext>
              </a:extLst>
            </p:cNvPr>
            <p:cNvSpPr/>
            <p:nvPr/>
          </p:nvSpPr>
          <p:spPr>
            <a:xfrm>
              <a:off x="8188218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3" name="Rectangle 11">
              <a:extLst>
                <a:ext uri="{FF2B5EF4-FFF2-40B4-BE49-F238E27FC236}">
                  <a16:creationId xmlns:a16="http://schemas.microsoft.com/office/drawing/2014/main" id="{BE55D5D1-BDF8-E241-D0C1-EA74AAC68506}"/>
                </a:ext>
              </a:extLst>
            </p:cNvPr>
            <p:cNvSpPr/>
            <p:nvPr/>
          </p:nvSpPr>
          <p:spPr>
            <a:xfrm>
              <a:off x="8908329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4" name="Rectangle 12">
              <a:extLst>
                <a:ext uri="{FF2B5EF4-FFF2-40B4-BE49-F238E27FC236}">
                  <a16:creationId xmlns:a16="http://schemas.microsoft.com/office/drawing/2014/main" id="{84F70BC4-84C8-2362-2089-B117C3F88B75}"/>
                </a:ext>
              </a:extLst>
            </p:cNvPr>
            <p:cNvSpPr/>
            <p:nvPr/>
          </p:nvSpPr>
          <p:spPr>
            <a:xfrm>
              <a:off x="9628440" y="5785017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5" name="Rectangle 13">
              <a:extLst>
                <a:ext uri="{FF2B5EF4-FFF2-40B4-BE49-F238E27FC236}">
                  <a16:creationId xmlns:a16="http://schemas.microsoft.com/office/drawing/2014/main" id="{14D956F7-04C8-33FE-CDD5-4395741095E8}"/>
                </a:ext>
              </a:extLst>
            </p:cNvPr>
            <p:cNvSpPr/>
            <p:nvPr/>
          </p:nvSpPr>
          <p:spPr>
            <a:xfrm>
              <a:off x="10336485" y="5785017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ectangle 14">
              <a:extLst>
                <a:ext uri="{FF2B5EF4-FFF2-40B4-BE49-F238E27FC236}">
                  <a16:creationId xmlns:a16="http://schemas.microsoft.com/office/drawing/2014/main" id="{71A162E2-A81F-239C-CE6C-48600996383B}"/>
                </a:ext>
              </a:extLst>
            </p:cNvPr>
            <p:cNvSpPr/>
            <p:nvPr/>
          </p:nvSpPr>
          <p:spPr>
            <a:xfrm>
              <a:off x="6027886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7" name="Rectangle 15">
              <a:extLst>
                <a:ext uri="{FF2B5EF4-FFF2-40B4-BE49-F238E27FC236}">
                  <a16:creationId xmlns:a16="http://schemas.microsoft.com/office/drawing/2014/main" id="{AE3D1273-3D40-3171-C207-4E39115079C2}"/>
                </a:ext>
              </a:extLst>
            </p:cNvPr>
            <p:cNvSpPr/>
            <p:nvPr/>
          </p:nvSpPr>
          <p:spPr>
            <a:xfrm>
              <a:off x="6747997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8" name="Rectangle 16">
              <a:extLst>
                <a:ext uri="{FF2B5EF4-FFF2-40B4-BE49-F238E27FC236}">
                  <a16:creationId xmlns:a16="http://schemas.microsoft.com/office/drawing/2014/main" id="{4E8286D3-0E25-27D4-31FF-76411B0BEE03}"/>
                </a:ext>
              </a:extLst>
            </p:cNvPr>
            <p:cNvSpPr/>
            <p:nvPr/>
          </p:nvSpPr>
          <p:spPr>
            <a:xfrm>
              <a:off x="7468108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9" name="Rectangle 17">
              <a:extLst>
                <a:ext uri="{FF2B5EF4-FFF2-40B4-BE49-F238E27FC236}">
                  <a16:creationId xmlns:a16="http://schemas.microsoft.com/office/drawing/2014/main" id="{F93EB8B2-1B5D-FE63-20A4-F8FE252F217A}"/>
                </a:ext>
              </a:extLst>
            </p:cNvPr>
            <p:cNvSpPr/>
            <p:nvPr/>
          </p:nvSpPr>
          <p:spPr>
            <a:xfrm>
              <a:off x="8188218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0" name="Rectangle 18">
              <a:extLst>
                <a:ext uri="{FF2B5EF4-FFF2-40B4-BE49-F238E27FC236}">
                  <a16:creationId xmlns:a16="http://schemas.microsoft.com/office/drawing/2014/main" id="{C9C3D2F1-A9FF-B979-10FD-D6F87E7B840D}"/>
                </a:ext>
              </a:extLst>
            </p:cNvPr>
            <p:cNvSpPr/>
            <p:nvPr/>
          </p:nvSpPr>
          <p:spPr>
            <a:xfrm>
              <a:off x="8908329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1" name="Rectangle 19">
              <a:extLst>
                <a:ext uri="{FF2B5EF4-FFF2-40B4-BE49-F238E27FC236}">
                  <a16:creationId xmlns:a16="http://schemas.microsoft.com/office/drawing/2014/main" id="{EB15A2F2-2971-1B4C-804C-F7B1CE7C6201}"/>
                </a:ext>
              </a:extLst>
            </p:cNvPr>
            <p:cNvSpPr/>
            <p:nvPr/>
          </p:nvSpPr>
          <p:spPr>
            <a:xfrm>
              <a:off x="9628440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2" name="Rectangle 20">
              <a:extLst>
                <a:ext uri="{FF2B5EF4-FFF2-40B4-BE49-F238E27FC236}">
                  <a16:creationId xmlns:a16="http://schemas.microsoft.com/office/drawing/2014/main" id="{54788852-1061-FA63-AE31-1F0A1042C0E3}"/>
                </a:ext>
              </a:extLst>
            </p:cNvPr>
            <p:cNvSpPr/>
            <p:nvPr/>
          </p:nvSpPr>
          <p:spPr>
            <a:xfrm>
              <a:off x="10336485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3" name="Rectangle 21">
              <a:extLst>
                <a:ext uri="{FF2B5EF4-FFF2-40B4-BE49-F238E27FC236}">
                  <a16:creationId xmlns:a16="http://schemas.microsoft.com/office/drawing/2014/main" id="{C72CA950-AFED-09A8-4A45-4648DBDC5560}"/>
                </a:ext>
              </a:extLst>
            </p:cNvPr>
            <p:cNvSpPr/>
            <p:nvPr/>
          </p:nvSpPr>
          <p:spPr>
            <a:xfrm>
              <a:off x="6027886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4" name="Rectangle 22">
              <a:extLst>
                <a:ext uri="{FF2B5EF4-FFF2-40B4-BE49-F238E27FC236}">
                  <a16:creationId xmlns:a16="http://schemas.microsoft.com/office/drawing/2014/main" id="{4B309983-2415-DEBA-4A66-00D6555123F2}"/>
                </a:ext>
              </a:extLst>
            </p:cNvPr>
            <p:cNvSpPr/>
            <p:nvPr/>
          </p:nvSpPr>
          <p:spPr>
            <a:xfrm>
              <a:off x="6747997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5" name="Rectangle 23">
              <a:extLst>
                <a:ext uri="{FF2B5EF4-FFF2-40B4-BE49-F238E27FC236}">
                  <a16:creationId xmlns:a16="http://schemas.microsoft.com/office/drawing/2014/main" id="{AA98B52F-9FFA-F38F-A56F-FFBDBF05420E}"/>
                </a:ext>
              </a:extLst>
            </p:cNvPr>
            <p:cNvSpPr/>
            <p:nvPr/>
          </p:nvSpPr>
          <p:spPr>
            <a:xfrm>
              <a:off x="7468108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6" name="Rectangle 24">
              <a:extLst>
                <a:ext uri="{FF2B5EF4-FFF2-40B4-BE49-F238E27FC236}">
                  <a16:creationId xmlns:a16="http://schemas.microsoft.com/office/drawing/2014/main" id="{D99AC80D-8052-0055-8A2F-2023DBFE34D4}"/>
                </a:ext>
              </a:extLst>
            </p:cNvPr>
            <p:cNvSpPr/>
            <p:nvPr/>
          </p:nvSpPr>
          <p:spPr>
            <a:xfrm>
              <a:off x="8188218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7" name="Rectangle 25">
              <a:extLst>
                <a:ext uri="{FF2B5EF4-FFF2-40B4-BE49-F238E27FC236}">
                  <a16:creationId xmlns:a16="http://schemas.microsoft.com/office/drawing/2014/main" id="{45E9D930-D627-1DDA-78E1-3D1966A5AD6C}"/>
                </a:ext>
              </a:extLst>
            </p:cNvPr>
            <p:cNvSpPr/>
            <p:nvPr/>
          </p:nvSpPr>
          <p:spPr>
            <a:xfrm>
              <a:off x="8908329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8" name="Rectangle 26">
              <a:extLst>
                <a:ext uri="{FF2B5EF4-FFF2-40B4-BE49-F238E27FC236}">
                  <a16:creationId xmlns:a16="http://schemas.microsoft.com/office/drawing/2014/main" id="{1C4A1DA8-22D8-1A6D-B9B8-E336CD405B29}"/>
                </a:ext>
              </a:extLst>
            </p:cNvPr>
            <p:cNvSpPr/>
            <p:nvPr/>
          </p:nvSpPr>
          <p:spPr>
            <a:xfrm>
              <a:off x="9628440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9" name="Rectangle 27">
              <a:extLst>
                <a:ext uri="{FF2B5EF4-FFF2-40B4-BE49-F238E27FC236}">
                  <a16:creationId xmlns:a16="http://schemas.microsoft.com/office/drawing/2014/main" id="{18FE0C5C-A378-065D-9199-0C670C8A39C1}"/>
                </a:ext>
              </a:extLst>
            </p:cNvPr>
            <p:cNvSpPr/>
            <p:nvPr/>
          </p:nvSpPr>
          <p:spPr>
            <a:xfrm>
              <a:off x="10336485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0" name="Rectangle 28">
              <a:extLst>
                <a:ext uri="{FF2B5EF4-FFF2-40B4-BE49-F238E27FC236}">
                  <a16:creationId xmlns:a16="http://schemas.microsoft.com/office/drawing/2014/main" id="{70F729C1-67BA-6AFA-4A64-6D664A053E0B}"/>
                </a:ext>
              </a:extLst>
            </p:cNvPr>
            <p:cNvSpPr/>
            <p:nvPr/>
          </p:nvSpPr>
          <p:spPr>
            <a:xfrm>
              <a:off x="6027886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29">
              <a:extLst>
                <a:ext uri="{FF2B5EF4-FFF2-40B4-BE49-F238E27FC236}">
                  <a16:creationId xmlns:a16="http://schemas.microsoft.com/office/drawing/2014/main" id="{92C4E5D6-6D30-B183-A64E-BDF78C63D29F}"/>
                </a:ext>
              </a:extLst>
            </p:cNvPr>
            <p:cNvSpPr/>
            <p:nvPr/>
          </p:nvSpPr>
          <p:spPr>
            <a:xfrm>
              <a:off x="6747997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2" name="Rectangle 30">
              <a:extLst>
                <a:ext uri="{FF2B5EF4-FFF2-40B4-BE49-F238E27FC236}">
                  <a16:creationId xmlns:a16="http://schemas.microsoft.com/office/drawing/2014/main" id="{8916C450-F381-0A51-ECB1-E0CFB4FCF8B3}"/>
                </a:ext>
              </a:extLst>
            </p:cNvPr>
            <p:cNvSpPr/>
            <p:nvPr/>
          </p:nvSpPr>
          <p:spPr>
            <a:xfrm>
              <a:off x="7468108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3" name="Rectangle 31">
              <a:extLst>
                <a:ext uri="{FF2B5EF4-FFF2-40B4-BE49-F238E27FC236}">
                  <a16:creationId xmlns:a16="http://schemas.microsoft.com/office/drawing/2014/main" id="{6C4CA43D-D47B-4D6E-3CE7-437742A0E49B}"/>
                </a:ext>
              </a:extLst>
            </p:cNvPr>
            <p:cNvSpPr/>
            <p:nvPr/>
          </p:nvSpPr>
          <p:spPr>
            <a:xfrm>
              <a:off x="8188218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4" name="Rectangle 32">
              <a:extLst>
                <a:ext uri="{FF2B5EF4-FFF2-40B4-BE49-F238E27FC236}">
                  <a16:creationId xmlns:a16="http://schemas.microsoft.com/office/drawing/2014/main" id="{FE40F5EC-2C3F-D687-7BAE-FC1045C9B686}"/>
                </a:ext>
              </a:extLst>
            </p:cNvPr>
            <p:cNvSpPr/>
            <p:nvPr/>
          </p:nvSpPr>
          <p:spPr>
            <a:xfrm>
              <a:off x="8908329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5" name="Rectangle 33">
              <a:extLst>
                <a:ext uri="{FF2B5EF4-FFF2-40B4-BE49-F238E27FC236}">
                  <a16:creationId xmlns:a16="http://schemas.microsoft.com/office/drawing/2014/main" id="{2A7A233A-B6BB-A380-A6D3-C4FF7C11E566}"/>
                </a:ext>
              </a:extLst>
            </p:cNvPr>
            <p:cNvSpPr/>
            <p:nvPr/>
          </p:nvSpPr>
          <p:spPr>
            <a:xfrm>
              <a:off x="9628440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6" name="Rectangle 34">
              <a:extLst>
                <a:ext uri="{FF2B5EF4-FFF2-40B4-BE49-F238E27FC236}">
                  <a16:creationId xmlns:a16="http://schemas.microsoft.com/office/drawing/2014/main" id="{B61E6D46-F2EA-3C79-4C3F-AA798B1360EF}"/>
                </a:ext>
              </a:extLst>
            </p:cNvPr>
            <p:cNvSpPr/>
            <p:nvPr/>
          </p:nvSpPr>
          <p:spPr>
            <a:xfrm>
              <a:off x="10336485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7" name="Rectangle 35">
              <a:extLst>
                <a:ext uri="{FF2B5EF4-FFF2-40B4-BE49-F238E27FC236}">
                  <a16:creationId xmlns:a16="http://schemas.microsoft.com/office/drawing/2014/main" id="{98C9BD37-FDBD-3A91-B72D-C92338E0812D}"/>
                </a:ext>
              </a:extLst>
            </p:cNvPr>
            <p:cNvSpPr/>
            <p:nvPr/>
          </p:nvSpPr>
          <p:spPr>
            <a:xfrm>
              <a:off x="6027886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8" name="Rectangle 36">
              <a:extLst>
                <a:ext uri="{FF2B5EF4-FFF2-40B4-BE49-F238E27FC236}">
                  <a16:creationId xmlns:a16="http://schemas.microsoft.com/office/drawing/2014/main" id="{56BDA21A-7434-1664-20FD-541C96CC2443}"/>
                </a:ext>
              </a:extLst>
            </p:cNvPr>
            <p:cNvSpPr/>
            <p:nvPr/>
          </p:nvSpPr>
          <p:spPr>
            <a:xfrm>
              <a:off x="6747997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9" name="Rectangle 37">
              <a:extLst>
                <a:ext uri="{FF2B5EF4-FFF2-40B4-BE49-F238E27FC236}">
                  <a16:creationId xmlns:a16="http://schemas.microsoft.com/office/drawing/2014/main" id="{57B623D5-FE04-8476-DA53-64509C0DD844}"/>
                </a:ext>
              </a:extLst>
            </p:cNvPr>
            <p:cNvSpPr/>
            <p:nvPr/>
          </p:nvSpPr>
          <p:spPr>
            <a:xfrm>
              <a:off x="7468108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Rectangle 38">
              <a:extLst>
                <a:ext uri="{FF2B5EF4-FFF2-40B4-BE49-F238E27FC236}">
                  <a16:creationId xmlns:a16="http://schemas.microsoft.com/office/drawing/2014/main" id="{FC323B1E-B8BE-1150-D68F-55077231538D}"/>
                </a:ext>
              </a:extLst>
            </p:cNvPr>
            <p:cNvSpPr/>
            <p:nvPr/>
          </p:nvSpPr>
          <p:spPr>
            <a:xfrm>
              <a:off x="8188218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1" name="Rectangle 39">
              <a:extLst>
                <a:ext uri="{FF2B5EF4-FFF2-40B4-BE49-F238E27FC236}">
                  <a16:creationId xmlns:a16="http://schemas.microsoft.com/office/drawing/2014/main" id="{7BB7466E-E7C2-9BA0-F5F8-DCB01C475951}"/>
                </a:ext>
              </a:extLst>
            </p:cNvPr>
            <p:cNvSpPr/>
            <p:nvPr/>
          </p:nvSpPr>
          <p:spPr>
            <a:xfrm>
              <a:off x="8908329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2" name="Rectangle 40">
              <a:extLst>
                <a:ext uri="{FF2B5EF4-FFF2-40B4-BE49-F238E27FC236}">
                  <a16:creationId xmlns:a16="http://schemas.microsoft.com/office/drawing/2014/main" id="{5BD57746-1BE1-E3D8-B982-976BE4559161}"/>
                </a:ext>
              </a:extLst>
            </p:cNvPr>
            <p:cNvSpPr/>
            <p:nvPr/>
          </p:nvSpPr>
          <p:spPr>
            <a:xfrm>
              <a:off x="9628440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Rectangle 41">
              <a:extLst>
                <a:ext uri="{FF2B5EF4-FFF2-40B4-BE49-F238E27FC236}">
                  <a16:creationId xmlns:a16="http://schemas.microsoft.com/office/drawing/2014/main" id="{F16A093A-917D-F811-8062-2D826A0E6AA7}"/>
                </a:ext>
              </a:extLst>
            </p:cNvPr>
            <p:cNvSpPr/>
            <p:nvPr/>
          </p:nvSpPr>
          <p:spPr>
            <a:xfrm>
              <a:off x="10336485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4" name="Rectangle 42">
              <a:extLst>
                <a:ext uri="{FF2B5EF4-FFF2-40B4-BE49-F238E27FC236}">
                  <a16:creationId xmlns:a16="http://schemas.microsoft.com/office/drawing/2014/main" id="{B13AF1BC-1FAF-0EE3-6757-78C9A3591CBD}"/>
                </a:ext>
              </a:extLst>
            </p:cNvPr>
            <p:cNvSpPr/>
            <p:nvPr/>
          </p:nvSpPr>
          <p:spPr>
            <a:xfrm>
              <a:off x="6027886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5" name="Rectangle 43">
              <a:extLst>
                <a:ext uri="{FF2B5EF4-FFF2-40B4-BE49-F238E27FC236}">
                  <a16:creationId xmlns:a16="http://schemas.microsoft.com/office/drawing/2014/main" id="{928CF688-7BA0-A237-C7D3-61E0A41AAAEE}"/>
                </a:ext>
              </a:extLst>
            </p:cNvPr>
            <p:cNvSpPr/>
            <p:nvPr/>
          </p:nvSpPr>
          <p:spPr>
            <a:xfrm>
              <a:off x="6747997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6" name="Rectangle 44">
              <a:extLst>
                <a:ext uri="{FF2B5EF4-FFF2-40B4-BE49-F238E27FC236}">
                  <a16:creationId xmlns:a16="http://schemas.microsoft.com/office/drawing/2014/main" id="{8A85C725-3724-7779-8DE0-C5DF249F5E34}"/>
                </a:ext>
              </a:extLst>
            </p:cNvPr>
            <p:cNvSpPr/>
            <p:nvPr/>
          </p:nvSpPr>
          <p:spPr>
            <a:xfrm>
              <a:off x="7468108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7" name="Rectangle 45">
              <a:extLst>
                <a:ext uri="{FF2B5EF4-FFF2-40B4-BE49-F238E27FC236}">
                  <a16:creationId xmlns:a16="http://schemas.microsoft.com/office/drawing/2014/main" id="{32AD19EC-5129-F9F8-28D3-8CE1A69080ED}"/>
                </a:ext>
              </a:extLst>
            </p:cNvPr>
            <p:cNvSpPr/>
            <p:nvPr/>
          </p:nvSpPr>
          <p:spPr>
            <a:xfrm>
              <a:off x="8188218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8" name="Rectangle 46">
              <a:extLst>
                <a:ext uri="{FF2B5EF4-FFF2-40B4-BE49-F238E27FC236}">
                  <a16:creationId xmlns:a16="http://schemas.microsoft.com/office/drawing/2014/main" id="{BA98BB56-2E89-A2AD-F6BC-258A4B598EA5}"/>
                </a:ext>
              </a:extLst>
            </p:cNvPr>
            <p:cNvSpPr/>
            <p:nvPr/>
          </p:nvSpPr>
          <p:spPr>
            <a:xfrm>
              <a:off x="8908329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9" name="Rectangle 47">
              <a:extLst>
                <a:ext uri="{FF2B5EF4-FFF2-40B4-BE49-F238E27FC236}">
                  <a16:creationId xmlns:a16="http://schemas.microsoft.com/office/drawing/2014/main" id="{8C554D9F-06C2-2CA7-5841-49EDDB261A66}"/>
                </a:ext>
              </a:extLst>
            </p:cNvPr>
            <p:cNvSpPr/>
            <p:nvPr/>
          </p:nvSpPr>
          <p:spPr>
            <a:xfrm>
              <a:off x="9628440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Rectangle 48">
              <a:extLst>
                <a:ext uri="{FF2B5EF4-FFF2-40B4-BE49-F238E27FC236}">
                  <a16:creationId xmlns:a16="http://schemas.microsoft.com/office/drawing/2014/main" id="{75DD10CC-F11E-340D-682E-AAF45E803F7C}"/>
                </a:ext>
              </a:extLst>
            </p:cNvPr>
            <p:cNvSpPr/>
            <p:nvPr/>
          </p:nvSpPr>
          <p:spPr>
            <a:xfrm>
              <a:off x="10336485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1" name="Rectangle 49">
              <a:extLst>
                <a:ext uri="{FF2B5EF4-FFF2-40B4-BE49-F238E27FC236}">
                  <a16:creationId xmlns:a16="http://schemas.microsoft.com/office/drawing/2014/main" id="{CA3B898F-F016-4B09-8559-7F497195ECF2}"/>
                </a:ext>
              </a:extLst>
            </p:cNvPr>
            <p:cNvSpPr/>
            <p:nvPr/>
          </p:nvSpPr>
          <p:spPr>
            <a:xfrm>
              <a:off x="6027886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Rectangle 50">
              <a:extLst>
                <a:ext uri="{FF2B5EF4-FFF2-40B4-BE49-F238E27FC236}">
                  <a16:creationId xmlns:a16="http://schemas.microsoft.com/office/drawing/2014/main" id="{71B81A05-7725-D727-4590-5C250C42EFCE}"/>
                </a:ext>
              </a:extLst>
            </p:cNvPr>
            <p:cNvSpPr/>
            <p:nvPr/>
          </p:nvSpPr>
          <p:spPr>
            <a:xfrm>
              <a:off x="6747997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" name="Rectangle 51">
              <a:extLst>
                <a:ext uri="{FF2B5EF4-FFF2-40B4-BE49-F238E27FC236}">
                  <a16:creationId xmlns:a16="http://schemas.microsoft.com/office/drawing/2014/main" id="{237D95DA-CE36-0AA6-3459-AF9AFE75C5A2}"/>
                </a:ext>
              </a:extLst>
            </p:cNvPr>
            <p:cNvSpPr/>
            <p:nvPr/>
          </p:nvSpPr>
          <p:spPr>
            <a:xfrm>
              <a:off x="7468108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Rectangle 52">
              <a:extLst>
                <a:ext uri="{FF2B5EF4-FFF2-40B4-BE49-F238E27FC236}">
                  <a16:creationId xmlns:a16="http://schemas.microsoft.com/office/drawing/2014/main" id="{29A8F28C-B665-F832-F7CF-554CF7112A24}"/>
                </a:ext>
              </a:extLst>
            </p:cNvPr>
            <p:cNvSpPr/>
            <p:nvPr/>
          </p:nvSpPr>
          <p:spPr>
            <a:xfrm>
              <a:off x="8188218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5" name="Rectangle 53">
              <a:extLst>
                <a:ext uri="{FF2B5EF4-FFF2-40B4-BE49-F238E27FC236}">
                  <a16:creationId xmlns:a16="http://schemas.microsoft.com/office/drawing/2014/main" id="{1B61D4CF-77EA-32D6-C5A2-A131239F22CD}"/>
                </a:ext>
              </a:extLst>
            </p:cNvPr>
            <p:cNvSpPr/>
            <p:nvPr/>
          </p:nvSpPr>
          <p:spPr>
            <a:xfrm>
              <a:off x="8908329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Rectangle 54">
              <a:extLst>
                <a:ext uri="{FF2B5EF4-FFF2-40B4-BE49-F238E27FC236}">
                  <a16:creationId xmlns:a16="http://schemas.microsoft.com/office/drawing/2014/main" id="{D3BF96C4-37AC-A7A6-49C4-FAB9E741DBE3}"/>
                </a:ext>
              </a:extLst>
            </p:cNvPr>
            <p:cNvSpPr/>
            <p:nvPr/>
          </p:nvSpPr>
          <p:spPr>
            <a:xfrm>
              <a:off x="9628440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7" name="Rectangle 55">
              <a:extLst>
                <a:ext uri="{FF2B5EF4-FFF2-40B4-BE49-F238E27FC236}">
                  <a16:creationId xmlns:a16="http://schemas.microsoft.com/office/drawing/2014/main" id="{891DF84A-6776-6097-132C-E095DB1CBD23}"/>
                </a:ext>
              </a:extLst>
            </p:cNvPr>
            <p:cNvSpPr/>
            <p:nvPr/>
          </p:nvSpPr>
          <p:spPr>
            <a:xfrm>
              <a:off x="10336485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Rectangle 13">
              <a:extLst>
                <a:ext uri="{FF2B5EF4-FFF2-40B4-BE49-F238E27FC236}">
                  <a16:creationId xmlns:a16="http://schemas.microsoft.com/office/drawing/2014/main" id="{C1196B7B-7CCE-96C9-5813-73124587E7B5}"/>
                </a:ext>
              </a:extLst>
            </p:cNvPr>
            <p:cNvSpPr/>
            <p:nvPr/>
          </p:nvSpPr>
          <p:spPr>
            <a:xfrm>
              <a:off x="11056596" y="5785017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9" name="Rectangle 20">
              <a:extLst>
                <a:ext uri="{FF2B5EF4-FFF2-40B4-BE49-F238E27FC236}">
                  <a16:creationId xmlns:a16="http://schemas.microsoft.com/office/drawing/2014/main" id="{1749089B-2BE5-9744-5F4E-079936604898}"/>
                </a:ext>
              </a:extLst>
            </p:cNvPr>
            <p:cNvSpPr/>
            <p:nvPr/>
          </p:nvSpPr>
          <p:spPr>
            <a:xfrm>
              <a:off x="11056596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0" name="Rectangle 27">
              <a:extLst>
                <a:ext uri="{FF2B5EF4-FFF2-40B4-BE49-F238E27FC236}">
                  <a16:creationId xmlns:a16="http://schemas.microsoft.com/office/drawing/2014/main" id="{3FA8E02E-DF1F-BC64-F069-567915EEBC02}"/>
                </a:ext>
              </a:extLst>
            </p:cNvPr>
            <p:cNvSpPr/>
            <p:nvPr/>
          </p:nvSpPr>
          <p:spPr>
            <a:xfrm>
              <a:off x="11056596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1" name="Rectangle 34">
              <a:extLst>
                <a:ext uri="{FF2B5EF4-FFF2-40B4-BE49-F238E27FC236}">
                  <a16:creationId xmlns:a16="http://schemas.microsoft.com/office/drawing/2014/main" id="{91ACFA76-784C-C1B9-22D2-0EEE95BCFB39}"/>
                </a:ext>
              </a:extLst>
            </p:cNvPr>
            <p:cNvSpPr/>
            <p:nvPr/>
          </p:nvSpPr>
          <p:spPr>
            <a:xfrm>
              <a:off x="11056596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2" name="Rectangle 41">
              <a:extLst>
                <a:ext uri="{FF2B5EF4-FFF2-40B4-BE49-F238E27FC236}">
                  <a16:creationId xmlns:a16="http://schemas.microsoft.com/office/drawing/2014/main" id="{E0956956-6858-921C-C508-0F908AB2A908}"/>
                </a:ext>
              </a:extLst>
            </p:cNvPr>
            <p:cNvSpPr/>
            <p:nvPr/>
          </p:nvSpPr>
          <p:spPr>
            <a:xfrm>
              <a:off x="11056596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3" name="Rectangle 48">
              <a:extLst>
                <a:ext uri="{FF2B5EF4-FFF2-40B4-BE49-F238E27FC236}">
                  <a16:creationId xmlns:a16="http://schemas.microsoft.com/office/drawing/2014/main" id="{D1339C2F-5169-B85D-F48C-273DF421D2C4}"/>
                </a:ext>
              </a:extLst>
            </p:cNvPr>
            <p:cNvSpPr/>
            <p:nvPr/>
          </p:nvSpPr>
          <p:spPr>
            <a:xfrm>
              <a:off x="11056596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4" name="Rectangle 55">
              <a:extLst>
                <a:ext uri="{FF2B5EF4-FFF2-40B4-BE49-F238E27FC236}">
                  <a16:creationId xmlns:a16="http://schemas.microsoft.com/office/drawing/2014/main" id="{58A1C8C8-2418-66F2-2D86-1188F5A1802F}"/>
                </a:ext>
              </a:extLst>
            </p:cNvPr>
            <p:cNvSpPr/>
            <p:nvPr/>
          </p:nvSpPr>
          <p:spPr>
            <a:xfrm>
              <a:off x="11056596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5" name="Rectangle 49">
              <a:extLst>
                <a:ext uri="{FF2B5EF4-FFF2-40B4-BE49-F238E27FC236}">
                  <a16:creationId xmlns:a16="http://schemas.microsoft.com/office/drawing/2014/main" id="{02B4ED70-FA96-3E1E-4B49-BFB0EA102F7E}"/>
                </a:ext>
              </a:extLst>
            </p:cNvPr>
            <p:cNvSpPr/>
            <p:nvPr/>
          </p:nvSpPr>
          <p:spPr>
            <a:xfrm>
              <a:off x="6027886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6" name="Rectangle 50">
              <a:extLst>
                <a:ext uri="{FF2B5EF4-FFF2-40B4-BE49-F238E27FC236}">
                  <a16:creationId xmlns:a16="http://schemas.microsoft.com/office/drawing/2014/main" id="{3D8F3A62-8248-A9E1-A6F5-1C20D6B71979}"/>
                </a:ext>
              </a:extLst>
            </p:cNvPr>
            <p:cNvSpPr/>
            <p:nvPr/>
          </p:nvSpPr>
          <p:spPr>
            <a:xfrm>
              <a:off x="6747997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7" name="Rectangle 51">
              <a:extLst>
                <a:ext uri="{FF2B5EF4-FFF2-40B4-BE49-F238E27FC236}">
                  <a16:creationId xmlns:a16="http://schemas.microsoft.com/office/drawing/2014/main" id="{4CFA9917-9CDC-9C51-4249-EF033988EAFC}"/>
                </a:ext>
              </a:extLst>
            </p:cNvPr>
            <p:cNvSpPr/>
            <p:nvPr/>
          </p:nvSpPr>
          <p:spPr>
            <a:xfrm>
              <a:off x="7468108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Rectangle 52">
              <a:extLst>
                <a:ext uri="{FF2B5EF4-FFF2-40B4-BE49-F238E27FC236}">
                  <a16:creationId xmlns:a16="http://schemas.microsoft.com/office/drawing/2014/main" id="{37094B26-160A-8121-E85D-CDDBE7AB940F}"/>
                </a:ext>
              </a:extLst>
            </p:cNvPr>
            <p:cNvSpPr/>
            <p:nvPr/>
          </p:nvSpPr>
          <p:spPr>
            <a:xfrm>
              <a:off x="8188218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9" name="Rectangle 53">
              <a:extLst>
                <a:ext uri="{FF2B5EF4-FFF2-40B4-BE49-F238E27FC236}">
                  <a16:creationId xmlns:a16="http://schemas.microsoft.com/office/drawing/2014/main" id="{A08F3209-493D-7FD7-5CE4-FD6295A4873B}"/>
                </a:ext>
              </a:extLst>
            </p:cNvPr>
            <p:cNvSpPr/>
            <p:nvPr/>
          </p:nvSpPr>
          <p:spPr>
            <a:xfrm>
              <a:off x="8908329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0" name="Rectangle 54">
              <a:extLst>
                <a:ext uri="{FF2B5EF4-FFF2-40B4-BE49-F238E27FC236}">
                  <a16:creationId xmlns:a16="http://schemas.microsoft.com/office/drawing/2014/main" id="{A798C357-B5BC-059F-E461-E7EA9290519A}"/>
                </a:ext>
              </a:extLst>
            </p:cNvPr>
            <p:cNvSpPr/>
            <p:nvPr/>
          </p:nvSpPr>
          <p:spPr>
            <a:xfrm>
              <a:off x="9628440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Rectangle 55">
              <a:extLst>
                <a:ext uri="{FF2B5EF4-FFF2-40B4-BE49-F238E27FC236}">
                  <a16:creationId xmlns:a16="http://schemas.microsoft.com/office/drawing/2014/main" id="{81AD9842-C4AB-938B-DDBF-2BDA022C4A4E}"/>
                </a:ext>
              </a:extLst>
            </p:cNvPr>
            <p:cNvSpPr/>
            <p:nvPr/>
          </p:nvSpPr>
          <p:spPr>
            <a:xfrm>
              <a:off x="10336485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Rectangle 55">
              <a:extLst>
                <a:ext uri="{FF2B5EF4-FFF2-40B4-BE49-F238E27FC236}">
                  <a16:creationId xmlns:a16="http://schemas.microsoft.com/office/drawing/2014/main" id="{0C83E347-E859-EE9E-C2B8-39B3C1D297CA}"/>
                </a:ext>
              </a:extLst>
            </p:cNvPr>
            <p:cNvSpPr/>
            <p:nvPr/>
          </p:nvSpPr>
          <p:spPr>
            <a:xfrm>
              <a:off x="11056596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99CA45E4-B32E-CEE0-52DA-B13D00519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483" y="636732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D87922B1-3234-779A-0960-C40A84767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1308" y="10657512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3A1CC8DE-6A22-5623-F743-A49D095119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812" y="10657512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">
              <a:extLst>
                <a:ext uri="{FF2B5EF4-FFF2-40B4-BE49-F238E27FC236}">
                  <a16:creationId xmlns:a16="http://schemas.microsoft.com/office/drawing/2014/main" id="{A264049F-754F-4DFA-532D-4954FDFF5D83}"/>
                </a:ext>
              </a:extLst>
            </p:cNvPr>
            <p:cNvSpPr/>
            <p:nvPr/>
          </p:nvSpPr>
          <p:spPr>
            <a:xfrm>
              <a:off x="11769087" y="5785017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7" name="Rectangle 6">
              <a:extLst>
                <a:ext uri="{FF2B5EF4-FFF2-40B4-BE49-F238E27FC236}">
                  <a16:creationId xmlns:a16="http://schemas.microsoft.com/office/drawing/2014/main" id="{1EBE277B-C2E6-0E35-6075-A1456E683029}"/>
                </a:ext>
              </a:extLst>
            </p:cNvPr>
            <p:cNvSpPr/>
            <p:nvPr/>
          </p:nvSpPr>
          <p:spPr>
            <a:xfrm>
              <a:off x="12489197" y="5785017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8" name="Rectangle 7">
              <a:extLst>
                <a:ext uri="{FF2B5EF4-FFF2-40B4-BE49-F238E27FC236}">
                  <a16:creationId xmlns:a16="http://schemas.microsoft.com/office/drawing/2014/main" id="{045F1BFC-CE59-1ABF-12CA-3602162F0E85}"/>
                </a:ext>
              </a:extLst>
            </p:cNvPr>
            <p:cNvSpPr/>
            <p:nvPr/>
          </p:nvSpPr>
          <p:spPr>
            <a:xfrm>
              <a:off x="13209308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Rectangle 9">
              <a:extLst>
                <a:ext uri="{FF2B5EF4-FFF2-40B4-BE49-F238E27FC236}">
                  <a16:creationId xmlns:a16="http://schemas.microsoft.com/office/drawing/2014/main" id="{4BAE6A28-74C0-3180-1BE9-B22E89220DC4}"/>
                </a:ext>
              </a:extLst>
            </p:cNvPr>
            <p:cNvSpPr/>
            <p:nvPr/>
          </p:nvSpPr>
          <p:spPr>
            <a:xfrm>
              <a:off x="13929419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0" name="Rectangle 11">
              <a:extLst>
                <a:ext uri="{FF2B5EF4-FFF2-40B4-BE49-F238E27FC236}">
                  <a16:creationId xmlns:a16="http://schemas.microsoft.com/office/drawing/2014/main" id="{A3C5C403-6E8F-9C15-A57F-EC8F856F846B}"/>
                </a:ext>
              </a:extLst>
            </p:cNvPr>
            <p:cNvSpPr/>
            <p:nvPr/>
          </p:nvSpPr>
          <p:spPr>
            <a:xfrm>
              <a:off x="14649530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1" name="Rectangle 12">
              <a:extLst>
                <a:ext uri="{FF2B5EF4-FFF2-40B4-BE49-F238E27FC236}">
                  <a16:creationId xmlns:a16="http://schemas.microsoft.com/office/drawing/2014/main" id="{9103E3E1-2D85-FC48-A987-CB4E7856B7A0}"/>
                </a:ext>
              </a:extLst>
            </p:cNvPr>
            <p:cNvSpPr/>
            <p:nvPr/>
          </p:nvSpPr>
          <p:spPr>
            <a:xfrm>
              <a:off x="15369640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2" name="Rectangle 13">
              <a:extLst>
                <a:ext uri="{FF2B5EF4-FFF2-40B4-BE49-F238E27FC236}">
                  <a16:creationId xmlns:a16="http://schemas.microsoft.com/office/drawing/2014/main" id="{235B565C-768D-CF98-9786-6530824F83E9}"/>
                </a:ext>
              </a:extLst>
            </p:cNvPr>
            <p:cNvSpPr/>
            <p:nvPr/>
          </p:nvSpPr>
          <p:spPr>
            <a:xfrm>
              <a:off x="16077686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3" name="Rectangle 14">
              <a:extLst>
                <a:ext uri="{FF2B5EF4-FFF2-40B4-BE49-F238E27FC236}">
                  <a16:creationId xmlns:a16="http://schemas.microsoft.com/office/drawing/2014/main" id="{4428454B-5C6A-448D-34B1-35DDA108B35A}"/>
                </a:ext>
              </a:extLst>
            </p:cNvPr>
            <p:cNvSpPr/>
            <p:nvPr/>
          </p:nvSpPr>
          <p:spPr>
            <a:xfrm>
              <a:off x="11769087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4" name="Rectangle 15">
              <a:extLst>
                <a:ext uri="{FF2B5EF4-FFF2-40B4-BE49-F238E27FC236}">
                  <a16:creationId xmlns:a16="http://schemas.microsoft.com/office/drawing/2014/main" id="{DC43ADA1-CBF9-8981-5CD6-28EFC1183A62}"/>
                </a:ext>
              </a:extLst>
            </p:cNvPr>
            <p:cNvSpPr/>
            <p:nvPr/>
          </p:nvSpPr>
          <p:spPr>
            <a:xfrm>
              <a:off x="12489197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5" name="Rectangle 16">
              <a:extLst>
                <a:ext uri="{FF2B5EF4-FFF2-40B4-BE49-F238E27FC236}">
                  <a16:creationId xmlns:a16="http://schemas.microsoft.com/office/drawing/2014/main" id="{6EF172CA-7368-0502-9CB7-9B141E8B423A}"/>
                </a:ext>
              </a:extLst>
            </p:cNvPr>
            <p:cNvSpPr/>
            <p:nvPr/>
          </p:nvSpPr>
          <p:spPr>
            <a:xfrm>
              <a:off x="13209308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6" name="Rectangle 17">
              <a:extLst>
                <a:ext uri="{FF2B5EF4-FFF2-40B4-BE49-F238E27FC236}">
                  <a16:creationId xmlns:a16="http://schemas.microsoft.com/office/drawing/2014/main" id="{BF65F74E-C8A5-E9AA-CECE-A602C85B0F5A}"/>
                </a:ext>
              </a:extLst>
            </p:cNvPr>
            <p:cNvSpPr/>
            <p:nvPr/>
          </p:nvSpPr>
          <p:spPr>
            <a:xfrm>
              <a:off x="13929419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Rectangle 18">
              <a:extLst>
                <a:ext uri="{FF2B5EF4-FFF2-40B4-BE49-F238E27FC236}">
                  <a16:creationId xmlns:a16="http://schemas.microsoft.com/office/drawing/2014/main" id="{CDFFA756-6315-8EBF-7354-EE998CC8D1A9}"/>
                </a:ext>
              </a:extLst>
            </p:cNvPr>
            <p:cNvSpPr/>
            <p:nvPr/>
          </p:nvSpPr>
          <p:spPr>
            <a:xfrm>
              <a:off x="14649530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Rectangle 19">
              <a:extLst>
                <a:ext uri="{FF2B5EF4-FFF2-40B4-BE49-F238E27FC236}">
                  <a16:creationId xmlns:a16="http://schemas.microsoft.com/office/drawing/2014/main" id="{54D49A01-2AB2-3A5E-94F8-163EE31658D2}"/>
                </a:ext>
              </a:extLst>
            </p:cNvPr>
            <p:cNvSpPr/>
            <p:nvPr/>
          </p:nvSpPr>
          <p:spPr>
            <a:xfrm>
              <a:off x="15369640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Rectangle 20">
              <a:extLst>
                <a:ext uri="{FF2B5EF4-FFF2-40B4-BE49-F238E27FC236}">
                  <a16:creationId xmlns:a16="http://schemas.microsoft.com/office/drawing/2014/main" id="{63EADDD0-5668-FEEF-B339-92E806C00A94}"/>
                </a:ext>
              </a:extLst>
            </p:cNvPr>
            <p:cNvSpPr/>
            <p:nvPr/>
          </p:nvSpPr>
          <p:spPr>
            <a:xfrm>
              <a:off x="16077686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Rectangle 21">
              <a:extLst>
                <a:ext uri="{FF2B5EF4-FFF2-40B4-BE49-F238E27FC236}">
                  <a16:creationId xmlns:a16="http://schemas.microsoft.com/office/drawing/2014/main" id="{6873BEB6-1641-3E7C-C809-5F9710E63BEE}"/>
                </a:ext>
              </a:extLst>
            </p:cNvPr>
            <p:cNvSpPr/>
            <p:nvPr/>
          </p:nvSpPr>
          <p:spPr>
            <a:xfrm>
              <a:off x="11769087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Rectangle 22">
              <a:extLst>
                <a:ext uri="{FF2B5EF4-FFF2-40B4-BE49-F238E27FC236}">
                  <a16:creationId xmlns:a16="http://schemas.microsoft.com/office/drawing/2014/main" id="{69262F24-207F-1DAF-7F5F-E0081C20876D}"/>
                </a:ext>
              </a:extLst>
            </p:cNvPr>
            <p:cNvSpPr/>
            <p:nvPr/>
          </p:nvSpPr>
          <p:spPr>
            <a:xfrm>
              <a:off x="12489197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2" name="Rectangle 23">
              <a:extLst>
                <a:ext uri="{FF2B5EF4-FFF2-40B4-BE49-F238E27FC236}">
                  <a16:creationId xmlns:a16="http://schemas.microsoft.com/office/drawing/2014/main" id="{18FD1EDB-2CAF-1CB7-AA13-6F78E0A04139}"/>
                </a:ext>
              </a:extLst>
            </p:cNvPr>
            <p:cNvSpPr/>
            <p:nvPr/>
          </p:nvSpPr>
          <p:spPr>
            <a:xfrm>
              <a:off x="13209308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Rectangle 24">
              <a:extLst>
                <a:ext uri="{FF2B5EF4-FFF2-40B4-BE49-F238E27FC236}">
                  <a16:creationId xmlns:a16="http://schemas.microsoft.com/office/drawing/2014/main" id="{D367368C-311B-1EE7-71C1-F8B7AE37C3E2}"/>
                </a:ext>
              </a:extLst>
            </p:cNvPr>
            <p:cNvSpPr/>
            <p:nvPr/>
          </p:nvSpPr>
          <p:spPr>
            <a:xfrm>
              <a:off x="13929419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Rectangle 25">
              <a:extLst>
                <a:ext uri="{FF2B5EF4-FFF2-40B4-BE49-F238E27FC236}">
                  <a16:creationId xmlns:a16="http://schemas.microsoft.com/office/drawing/2014/main" id="{D65A7F2C-BB4C-B95B-06AD-C7A0C99C6CC5}"/>
                </a:ext>
              </a:extLst>
            </p:cNvPr>
            <p:cNvSpPr/>
            <p:nvPr/>
          </p:nvSpPr>
          <p:spPr>
            <a:xfrm>
              <a:off x="14649530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5" name="Rectangle 26">
              <a:extLst>
                <a:ext uri="{FF2B5EF4-FFF2-40B4-BE49-F238E27FC236}">
                  <a16:creationId xmlns:a16="http://schemas.microsoft.com/office/drawing/2014/main" id="{39317B63-DB27-296D-5517-11BE413E9874}"/>
                </a:ext>
              </a:extLst>
            </p:cNvPr>
            <p:cNvSpPr/>
            <p:nvPr/>
          </p:nvSpPr>
          <p:spPr>
            <a:xfrm>
              <a:off x="15369640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6" name="Rectangle 27">
              <a:extLst>
                <a:ext uri="{FF2B5EF4-FFF2-40B4-BE49-F238E27FC236}">
                  <a16:creationId xmlns:a16="http://schemas.microsoft.com/office/drawing/2014/main" id="{C4CC6142-D973-D00B-63D6-E389E9D484EB}"/>
                </a:ext>
              </a:extLst>
            </p:cNvPr>
            <p:cNvSpPr/>
            <p:nvPr/>
          </p:nvSpPr>
          <p:spPr>
            <a:xfrm>
              <a:off x="16077686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7" name="Rectangle 28">
              <a:extLst>
                <a:ext uri="{FF2B5EF4-FFF2-40B4-BE49-F238E27FC236}">
                  <a16:creationId xmlns:a16="http://schemas.microsoft.com/office/drawing/2014/main" id="{A5C1635E-090D-7749-77EF-EDBC2E550AFB}"/>
                </a:ext>
              </a:extLst>
            </p:cNvPr>
            <p:cNvSpPr/>
            <p:nvPr/>
          </p:nvSpPr>
          <p:spPr>
            <a:xfrm>
              <a:off x="11769087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8" name="Rectangle 29">
              <a:extLst>
                <a:ext uri="{FF2B5EF4-FFF2-40B4-BE49-F238E27FC236}">
                  <a16:creationId xmlns:a16="http://schemas.microsoft.com/office/drawing/2014/main" id="{32FED947-18C8-1352-D440-54786627A4FE}"/>
                </a:ext>
              </a:extLst>
            </p:cNvPr>
            <p:cNvSpPr/>
            <p:nvPr/>
          </p:nvSpPr>
          <p:spPr>
            <a:xfrm>
              <a:off x="12489197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9" name="Rectangle 30">
              <a:extLst>
                <a:ext uri="{FF2B5EF4-FFF2-40B4-BE49-F238E27FC236}">
                  <a16:creationId xmlns:a16="http://schemas.microsoft.com/office/drawing/2014/main" id="{5EECD210-9E7D-5243-4B17-A752236A3676}"/>
                </a:ext>
              </a:extLst>
            </p:cNvPr>
            <p:cNvSpPr/>
            <p:nvPr/>
          </p:nvSpPr>
          <p:spPr>
            <a:xfrm>
              <a:off x="13209308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Rectangle 31">
              <a:extLst>
                <a:ext uri="{FF2B5EF4-FFF2-40B4-BE49-F238E27FC236}">
                  <a16:creationId xmlns:a16="http://schemas.microsoft.com/office/drawing/2014/main" id="{35706525-1CC4-43DD-8F8D-15A6B6EAD875}"/>
                </a:ext>
              </a:extLst>
            </p:cNvPr>
            <p:cNvSpPr/>
            <p:nvPr/>
          </p:nvSpPr>
          <p:spPr>
            <a:xfrm>
              <a:off x="13929419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1" name="Rectangle 32">
              <a:extLst>
                <a:ext uri="{FF2B5EF4-FFF2-40B4-BE49-F238E27FC236}">
                  <a16:creationId xmlns:a16="http://schemas.microsoft.com/office/drawing/2014/main" id="{9A8C3D9E-5042-A435-1010-490FCB6FB57A}"/>
                </a:ext>
              </a:extLst>
            </p:cNvPr>
            <p:cNvSpPr/>
            <p:nvPr/>
          </p:nvSpPr>
          <p:spPr>
            <a:xfrm>
              <a:off x="14649530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Rectangle 33">
              <a:extLst>
                <a:ext uri="{FF2B5EF4-FFF2-40B4-BE49-F238E27FC236}">
                  <a16:creationId xmlns:a16="http://schemas.microsoft.com/office/drawing/2014/main" id="{EB2C650E-6BA9-74B1-6E89-AD92BBA214C2}"/>
                </a:ext>
              </a:extLst>
            </p:cNvPr>
            <p:cNvSpPr/>
            <p:nvPr/>
          </p:nvSpPr>
          <p:spPr>
            <a:xfrm>
              <a:off x="15369640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Rectangle 34">
              <a:extLst>
                <a:ext uri="{FF2B5EF4-FFF2-40B4-BE49-F238E27FC236}">
                  <a16:creationId xmlns:a16="http://schemas.microsoft.com/office/drawing/2014/main" id="{C50CD46D-CF8F-B614-7538-9E4D3500DBED}"/>
                </a:ext>
              </a:extLst>
            </p:cNvPr>
            <p:cNvSpPr/>
            <p:nvPr/>
          </p:nvSpPr>
          <p:spPr>
            <a:xfrm>
              <a:off x="16077686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Rectangle 35">
              <a:extLst>
                <a:ext uri="{FF2B5EF4-FFF2-40B4-BE49-F238E27FC236}">
                  <a16:creationId xmlns:a16="http://schemas.microsoft.com/office/drawing/2014/main" id="{2DB5892F-5804-F840-666C-2A17B25B5E77}"/>
                </a:ext>
              </a:extLst>
            </p:cNvPr>
            <p:cNvSpPr/>
            <p:nvPr/>
          </p:nvSpPr>
          <p:spPr>
            <a:xfrm>
              <a:off x="11769087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Rectangle 36">
              <a:extLst>
                <a:ext uri="{FF2B5EF4-FFF2-40B4-BE49-F238E27FC236}">
                  <a16:creationId xmlns:a16="http://schemas.microsoft.com/office/drawing/2014/main" id="{0DEB3588-F5A4-E4B2-C036-6290DA7727B1}"/>
                </a:ext>
              </a:extLst>
            </p:cNvPr>
            <p:cNvSpPr/>
            <p:nvPr/>
          </p:nvSpPr>
          <p:spPr>
            <a:xfrm>
              <a:off x="12489197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Rectangle 37">
              <a:extLst>
                <a:ext uri="{FF2B5EF4-FFF2-40B4-BE49-F238E27FC236}">
                  <a16:creationId xmlns:a16="http://schemas.microsoft.com/office/drawing/2014/main" id="{B0F2D760-D399-4E73-EDA6-262FB72F7394}"/>
                </a:ext>
              </a:extLst>
            </p:cNvPr>
            <p:cNvSpPr/>
            <p:nvPr/>
          </p:nvSpPr>
          <p:spPr>
            <a:xfrm>
              <a:off x="13209308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7" name="Rectangle 38">
              <a:extLst>
                <a:ext uri="{FF2B5EF4-FFF2-40B4-BE49-F238E27FC236}">
                  <a16:creationId xmlns:a16="http://schemas.microsoft.com/office/drawing/2014/main" id="{7CDF7643-846D-382B-134F-B8948BC8A10F}"/>
                </a:ext>
              </a:extLst>
            </p:cNvPr>
            <p:cNvSpPr/>
            <p:nvPr/>
          </p:nvSpPr>
          <p:spPr>
            <a:xfrm>
              <a:off x="13929419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8" name="Rectangle 39">
              <a:extLst>
                <a:ext uri="{FF2B5EF4-FFF2-40B4-BE49-F238E27FC236}">
                  <a16:creationId xmlns:a16="http://schemas.microsoft.com/office/drawing/2014/main" id="{600851E2-89B9-5FE2-A672-AA374B45120A}"/>
                </a:ext>
              </a:extLst>
            </p:cNvPr>
            <p:cNvSpPr/>
            <p:nvPr/>
          </p:nvSpPr>
          <p:spPr>
            <a:xfrm>
              <a:off x="14649530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9" name="Rectangle 40">
              <a:extLst>
                <a:ext uri="{FF2B5EF4-FFF2-40B4-BE49-F238E27FC236}">
                  <a16:creationId xmlns:a16="http://schemas.microsoft.com/office/drawing/2014/main" id="{A9524BAD-CB39-4A4F-594C-1710F2307803}"/>
                </a:ext>
              </a:extLst>
            </p:cNvPr>
            <p:cNvSpPr/>
            <p:nvPr/>
          </p:nvSpPr>
          <p:spPr>
            <a:xfrm>
              <a:off x="15369640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0" name="Rectangle 41">
              <a:extLst>
                <a:ext uri="{FF2B5EF4-FFF2-40B4-BE49-F238E27FC236}">
                  <a16:creationId xmlns:a16="http://schemas.microsoft.com/office/drawing/2014/main" id="{0182A759-BEB2-6C3C-730F-638B26381638}"/>
                </a:ext>
              </a:extLst>
            </p:cNvPr>
            <p:cNvSpPr/>
            <p:nvPr/>
          </p:nvSpPr>
          <p:spPr>
            <a:xfrm>
              <a:off x="16077686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1" name="Rectangle 42">
              <a:extLst>
                <a:ext uri="{FF2B5EF4-FFF2-40B4-BE49-F238E27FC236}">
                  <a16:creationId xmlns:a16="http://schemas.microsoft.com/office/drawing/2014/main" id="{E92163F7-C665-0E82-C686-97FDC57E0E85}"/>
                </a:ext>
              </a:extLst>
            </p:cNvPr>
            <p:cNvSpPr/>
            <p:nvPr/>
          </p:nvSpPr>
          <p:spPr>
            <a:xfrm>
              <a:off x="11769087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2" name="Rectangle 43">
              <a:extLst>
                <a:ext uri="{FF2B5EF4-FFF2-40B4-BE49-F238E27FC236}">
                  <a16:creationId xmlns:a16="http://schemas.microsoft.com/office/drawing/2014/main" id="{AB2E6C93-98AD-D6EB-0CB2-84C0BFA9063F}"/>
                </a:ext>
              </a:extLst>
            </p:cNvPr>
            <p:cNvSpPr/>
            <p:nvPr/>
          </p:nvSpPr>
          <p:spPr>
            <a:xfrm>
              <a:off x="12489197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3" name="Rectangle 44">
              <a:extLst>
                <a:ext uri="{FF2B5EF4-FFF2-40B4-BE49-F238E27FC236}">
                  <a16:creationId xmlns:a16="http://schemas.microsoft.com/office/drawing/2014/main" id="{D2605B9B-FCD7-CFDC-E004-DA0EB1AAA4FD}"/>
                </a:ext>
              </a:extLst>
            </p:cNvPr>
            <p:cNvSpPr/>
            <p:nvPr/>
          </p:nvSpPr>
          <p:spPr>
            <a:xfrm>
              <a:off x="13209308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4" name="Rectangle 45">
              <a:extLst>
                <a:ext uri="{FF2B5EF4-FFF2-40B4-BE49-F238E27FC236}">
                  <a16:creationId xmlns:a16="http://schemas.microsoft.com/office/drawing/2014/main" id="{7755740E-815A-7068-B700-A9E22137FC8F}"/>
                </a:ext>
              </a:extLst>
            </p:cNvPr>
            <p:cNvSpPr/>
            <p:nvPr/>
          </p:nvSpPr>
          <p:spPr>
            <a:xfrm>
              <a:off x="13929419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5" name="Rectangle 46">
              <a:extLst>
                <a:ext uri="{FF2B5EF4-FFF2-40B4-BE49-F238E27FC236}">
                  <a16:creationId xmlns:a16="http://schemas.microsoft.com/office/drawing/2014/main" id="{5B952060-E9F8-4BF9-2540-533CCCABE86B}"/>
                </a:ext>
              </a:extLst>
            </p:cNvPr>
            <p:cNvSpPr/>
            <p:nvPr/>
          </p:nvSpPr>
          <p:spPr>
            <a:xfrm>
              <a:off x="14649530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6" name="Rectangle 47">
              <a:extLst>
                <a:ext uri="{FF2B5EF4-FFF2-40B4-BE49-F238E27FC236}">
                  <a16:creationId xmlns:a16="http://schemas.microsoft.com/office/drawing/2014/main" id="{8427D8B8-4995-40FE-B3CF-D1489902719A}"/>
                </a:ext>
              </a:extLst>
            </p:cNvPr>
            <p:cNvSpPr/>
            <p:nvPr/>
          </p:nvSpPr>
          <p:spPr>
            <a:xfrm>
              <a:off x="15369640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Rectangle 48">
              <a:extLst>
                <a:ext uri="{FF2B5EF4-FFF2-40B4-BE49-F238E27FC236}">
                  <a16:creationId xmlns:a16="http://schemas.microsoft.com/office/drawing/2014/main" id="{CF581EAE-9178-6FF2-CDC0-BF359A46C2D4}"/>
                </a:ext>
              </a:extLst>
            </p:cNvPr>
            <p:cNvSpPr/>
            <p:nvPr/>
          </p:nvSpPr>
          <p:spPr>
            <a:xfrm>
              <a:off x="16077686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Rectangle 49">
              <a:extLst>
                <a:ext uri="{FF2B5EF4-FFF2-40B4-BE49-F238E27FC236}">
                  <a16:creationId xmlns:a16="http://schemas.microsoft.com/office/drawing/2014/main" id="{75458B79-E7B1-D480-DFA7-B571FC282F1C}"/>
                </a:ext>
              </a:extLst>
            </p:cNvPr>
            <p:cNvSpPr/>
            <p:nvPr/>
          </p:nvSpPr>
          <p:spPr>
            <a:xfrm>
              <a:off x="11769087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Rectangle 50">
              <a:extLst>
                <a:ext uri="{FF2B5EF4-FFF2-40B4-BE49-F238E27FC236}">
                  <a16:creationId xmlns:a16="http://schemas.microsoft.com/office/drawing/2014/main" id="{F26414BC-900D-1861-7C41-775BB6A3BA5F}"/>
                </a:ext>
              </a:extLst>
            </p:cNvPr>
            <p:cNvSpPr/>
            <p:nvPr/>
          </p:nvSpPr>
          <p:spPr>
            <a:xfrm>
              <a:off x="12489197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Rectangle 51">
              <a:extLst>
                <a:ext uri="{FF2B5EF4-FFF2-40B4-BE49-F238E27FC236}">
                  <a16:creationId xmlns:a16="http://schemas.microsoft.com/office/drawing/2014/main" id="{469777D6-449B-B13A-F06F-B9A347B7BF13}"/>
                </a:ext>
              </a:extLst>
            </p:cNvPr>
            <p:cNvSpPr/>
            <p:nvPr/>
          </p:nvSpPr>
          <p:spPr>
            <a:xfrm>
              <a:off x="13209308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Rectangle 52">
              <a:extLst>
                <a:ext uri="{FF2B5EF4-FFF2-40B4-BE49-F238E27FC236}">
                  <a16:creationId xmlns:a16="http://schemas.microsoft.com/office/drawing/2014/main" id="{31F68882-7248-2C2D-DFE8-ADCCE382EA21}"/>
                </a:ext>
              </a:extLst>
            </p:cNvPr>
            <p:cNvSpPr/>
            <p:nvPr/>
          </p:nvSpPr>
          <p:spPr>
            <a:xfrm>
              <a:off x="13929419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2" name="Rectangle 53">
              <a:extLst>
                <a:ext uri="{FF2B5EF4-FFF2-40B4-BE49-F238E27FC236}">
                  <a16:creationId xmlns:a16="http://schemas.microsoft.com/office/drawing/2014/main" id="{14EFCA09-1645-11B8-B4EF-A9C83D3B3273}"/>
                </a:ext>
              </a:extLst>
            </p:cNvPr>
            <p:cNvSpPr/>
            <p:nvPr/>
          </p:nvSpPr>
          <p:spPr>
            <a:xfrm>
              <a:off x="14649530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3" name="Rectangle 54">
              <a:extLst>
                <a:ext uri="{FF2B5EF4-FFF2-40B4-BE49-F238E27FC236}">
                  <a16:creationId xmlns:a16="http://schemas.microsoft.com/office/drawing/2014/main" id="{9CA2C865-C73F-EEC2-7024-72072F5DF6FF}"/>
                </a:ext>
              </a:extLst>
            </p:cNvPr>
            <p:cNvSpPr/>
            <p:nvPr/>
          </p:nvSpPr>
          <p:spPr>
            <a:xfrm>
              <a:off x="15369640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4" name="Rectangle 55">
              <a:extLst>
                <a:ext uri="{FF2B5EF4-FFF2-40B4-BE49-F238E27FC236}">
                  <a16:creationId xmlns:a16="http://schemas.microsoft.com/office/drawing/2014/main" id="{DA6B2A66-AF28-6D68-A5EA-B69DAF950BAD}"/>
                </a:ext>
              </a:extLst>
            </p:cNvPr>
            <p:cNvSpPr/>
            <p:nvPr/>
          </p:nvSpPr>
          <p:spPr>
            <a:xfrm>
              <a:off x="16077686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5" name="Rectangle 13">
              <a:extLst>
                <a:ext uri="{FF2B5EF4-FFF2-40B4-BE49-F238E27FC236}">
                  <a16:creationId xmlns:a16="http://schemas.microsoft.com/office/drawing/2014/main" id="{80DA750D-A716-F499-8AE4-9DEF5517920A}"/>
                </a:ext>
              </a:extLst>
            </p:cNvPr>
            <p:cNvSpPr/>
            <p:nvPr/>
          </p:nvSpPr>
          <p:spPr>
            <a:xfrm>
              <a:off x="16797796" y="5785017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6" name="Rectangle 20">
              <a:extLst>
                <a:ext uri="{FF2B5EF4-FFF2-40B4-BE49-F238E27FC236}">
                  <a16:creationId xmlns:a16="http://schemas.microsoft.com/office/drawing/2014/main" id="{37E2C299-8855-D92C-670F-94AD48DFE57D}"/>
                </a:ext>
              </a:extLst>
            </p:cNvPr>
            <p:cNvSpPr/>
            <p:nvPr/>
          </p:nvSpPr>
          <p:spPr>
            <a:xfrm>
              <a:off x="16797796" y="64981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7" name="Rectangle 27">
              <a:extLst>
                <a:ext uri="{FF2B5EF4-FFF2-40B4-BE49-F238E27FC236}">
                  <a16:creationId xmlns:a16="http://schemas.microsoft.com/office/drawing/2014/main" id="{54E462BE-97BD-2034-CCE5-93EF653726B4}"/>
                </a:ext>
              </a:extLst>
            </p:cNvPr>
            <p:cNvSpPr/>
            <p:nvPr/>
          </p:nvSpPr>
          <p:spPr>
            <a:xfrm>
              <a:off x="16797796" y="7218888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Rectangle 34">
              <a:extLst>
                <a:ext uri="{FF2B5EF4-FFF2-40B4-BE49-F238E27FC236}">
                  <a16:creationId xmlns:a16="http://schemas.microsoft.com/office/drawing/2014/main" id="{7582F5ED-9BAE-E1FB-1E8E-C0BC60AA8941}"/>
                </a:ext>
              </a:extLst>
            </p:cNvPr>
            <p:cNvSpPr/>
            <p:nvPr/>
          </p:nvSpPr>
          <p:spPr>
            <a:xfrm>
              <a:off x="16797796" y="793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9" name="Rectangle 41">
              <a:extLst>
                <a:ext uri="{FF2B5EF4-FFF2-40B4-BE49-F238E27FC236}">
                  <a16:creationId xmlns:a16="http://schemas.microsoft.com/office/drawing/2014/main" id="{D1B49119-4447-FBF3-4882-AC17DDAFE6EF}"/>
                </a:ext>
              </a:extLst>
            </p:cNvPr>
            <p:cNvSpPr/>
            <p:nvPr/>
          </p:nvSpPr>
          <p:spPr>
            <a:xfrm>
              <a:off x="16797796" y="865275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0" name="Rectangle 48">
              <a:extLst>
                <a:ext uri="{FF2B5EF4-FFF2-40B4-BE49-F238E27FC236}">
                  <a16:creationId xmlns:a16="http://schemas.microsoft.com/office/drawing/2014/main" id="{03F9B0DF-0FB1-33EB-ABC3-83853731AF58}"/>
                </a:ext>
              </a:extLst>
            </p:cNvPr>
            <p:cNvSpPr/>
            <p:nvPr/>
          </p:nvSpPr>
          <p:spPr>
            <a:xfrm>
              <a:off x="16797796" y="936652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1" name="Rectangle 55">
              <a:extLst>
                <a:ext uri="{FF2B5EF4-FFF2-40B4-BE49-F238E27FC236}">
                  <a16:creationId xmlns:a16="http://schemas.microsoft.com/office/drawing/2014/main" id="{17911DB1-6375-5F8B-D24A-900266E949CD}"/>
                </a:ext>
              </a:extLst>
            </p:cNvPr>
            <p:cNvSpPr/>
            <p:nvPr/>
          </p:nvSpPr>
          <p:spPr>
            <a:xfrm>
              <a:off x="16797796" y="1008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Rectangle 49">
              <a:extLst>
                <a:ext uri="{FF2B5EF4-FFF2-40B4-BE49-F238E27FC236}">
                  <a16:creationId xmlns:a16="http://schemas.microsoft.com/office/drawing/2014/main" id="{FFB7823B-3435-86BE-8A67-070456D1520A}"/>
                </a:ext>
              </a:extLst>
            </p:cNvPr>
            <p:cNvSpPr/>
            <p:nvPr/>
          </p:nvSpPr>
          <p:spPr>
            <a:xfrm>
              <a:off x="11769087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Rectangle 50">
              <a:extLst>
                <a:ext uri="{FF2B5EF4-FFF2-40B4-BE49-F238E27FC236}">
                  <a16:creationId xmlns:a16="http://schemas.microsoft.com/office/drawing/2014/main" id="{59B45BD2-3E64-0113-790D-AC2C45092796}"/>
                </a:ext>
              </a:extLst>
            </p:cNvPr>
            <p:cNvSpPr/>
            <p:nvPr/>
          </p:nvSpPr>
          <p:spPr>
            <a:xfrm>
              <a:off x="12489197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Rectangle 51">
              <a:extLst>
                <a:ext uri="{FF2B5EF4-FFF2-40B4-BE49-F238E27FC236}">
                  <a16:creationId xmlns:a16="http://schemas.microsoft.com/office/drawing/2014/main" id="{D511543F-058F-591B-A88E-94CD06D71941}"/>
                </a:ext>
              </a:extLst>
            </p:cNvPr>
            <p:cNvSpPr/>
            <p:nvPr/>
          </p:nvSpPr>
          <p:spPr>
            <a:xfrm>
              <a:off x="13209308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Rectangle 52">
              <a:extLst>
                <a:ext uri="{FF2B5EF4-FFF2-40B4-BE49-F238E27FC236}">
                  <a16:creationId xmlns:a16="http://schemas.microsoft.com/office/drawing/2014/main" id="{B55351C3-47C8-0619-D7A9-8F2A4DF5B0A7}"/>
                </a:ext>
              </a:extLst>
            </p:cNvPr>
            <p:cNvSpPr/>
            <p:nvPr/>
          </p:nvSpPr>
          <p:spPr>
            <a:xfrm>
              <a:off x="13929419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Rectangle 53">
              <a:extLst>
                <a:ext uri="{FF2B5EF4-FFF2-40B4-BE49-F238E27FC236}">
                  <a16:creationId xmlns:a16="http://schemas.microsoft.com/office/drawing/2014/main" id="{703D599D-8FBF-6E8F-EAC2-B7C16EA2D28B}"/>
                </a:ext>
              </a:extLst>
            </p:cNvPr>
            <p:cNvSpPr/>
            <p:nvPr/>
          </p:nvSpPr>
          <p:spPr>
            <a:xfrm>
              <a:off x="14649530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Rectangle 54">
              <a:extLst>
                <a:ext uri="{FF2B5EF4-FFF2-40B4-BE49-F238E27FC236}">
                  <a16:creationId xmlns:a16="http://schemas.microsoft.com/office/drawing/2014/main" id="{CFC97F16-D890-02AF-CFB0-74F8CB809E2E}"/>
                </a:ext>
              </a:extLst>
            </p:cNvPr>
            <p:cNvSpPr/>
            <p:nvPr/>
          </p:nvSpPr>
          <p:spPr>
            <a:xfrm>
              <a:off x="15369640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8" name="Rectangle 55">
              <a:extLst>
                <a:ext uri="{FF2B5EF4-FFF2-40B4-BE49-F238E27FC236}">
                  <a16:creationId xmlns:a16="http://schemas.microsoft.com/office/drawing/2014/main" id="{38DAF6F9-1237-6651-93CE-54B807D431A5}"/>
                </a:ext>
              </a:extLst>
            </p:cNvPr>
            <p:cNvSpPr/>
            <p:nvPr/>
          </p:nvSpPr>
          <p:spPr>
            <a:xfrm>
              <a:off x="16077686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9" name="Rectangle 55">
              <a:extLst>
                <a:ext uri="{FF2B5EF4-FFF2-40B4-BE49-F238E27FC236}">
                  <a16:creationId xmlns:a16="http://schemas.microsoft.com/office/drawing/2014/main" id="{7B86BF63-2D49-4742-1248-9B347D7351D4}"/>
                </a:ext>
              </a:extLst>
            </p:cNvPr>
            <p:cNvSpPr/>
            <p:nvPr/>
          </p:nvSpPr>
          <p:spPr>
            <a:xfrm>
              <a:off x="16797796" y="1080674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A6181C68-DE41-7F72-3816-23154C014C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3012" y="6364153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A66F4DE6-AF33-08D4-81B6-237E476EE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45683" y="1066068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2BE7DDC-F83F-07FD-74FB-F471E8537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6187" y="10657512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7F222597-1E7F-ACF5-E9C5-85282323FEDB}"/>
                </a:ext>
              </a:extLst>
            </p:cNvPr>
            <p:cNvCxnSpPr/>
            <p:nvPr/>
          </p:nvCxnSpPr>
          <p:spPr>
            <a:xfrm>
              <a:off x="6045667" y="8652759"/>
              <a:ext cx="5741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309BE514-76E9-1786-A95E-75E93021F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812" y="8504800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89766FA-0B29-2E08-F5B5-6C5CA47EA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1308" y="8504800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7200F386-EBCA-F401-7B91-051495A999CE}"/>
                </a:ext>
              </a:extLst>
            </p:cNvPr>
            <p:cNvCxnSpPr/>
            <p:nvPr/>
          </p:nvCxnSpPr>
          <p:spPr>
            <a:xfrm>
              <a:off x="11777342" y="8652759"/>
              <a:ext cx="5741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CCD57693-B982-0C6D-5AF2-DC3881AE1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56187" y="8504800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BA86AC17-FC3B-F352-0862-00EAB2DB65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45683" y="8504800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3DCB1682-6868-7E07-FB5D-09CFD481FDEF}"/>
                </a:ext>
              </a:extLst>
            </p:cNvPr>
            <p:cNvCxnSpPr/>
            <p:nvPr/>
          </p:nvCxnSpPr>
          <p:spPr>
            <a:xfrm>
              <a:off x="8911504" y="5794542"/>
              <a:ext cx="0" cy="5760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6F7AE4CA-0E0B-86AE-E1C9-F53E62FF4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085" y="8504800"/>
              <a:ext cx="292616" cy="29261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12B21C91-BC36-22CC-E3B0-B5BA3E3B2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085" y="10657512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84DE66E6-47F8-8172-5480-33932BCDE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085" y="636097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7492A8FF-24F5-8101-D459-7827744E6314}"/>
                </a:ext>
              </a:extLst>
            </p:cNvPr>
            <p:cNvCxnSpPr/>
            <p:nvPr/>
          </p:nvCxnSpPr>
          <p:spPr>
            <a:xfrm>
              <a:off x="14647625" y="5794542"/>
              <a:ext cx="0" cy="5760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061871C-975D-53F3-D625-5A17758F0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04110" y="10661322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13E59495-CBCE-2482-9BE9-AA6AC73797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04110" y="8504800"/>
              <a:ext cx="292616" cy="29261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28951496-F507-777F-F233-BF8492C73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02840" y="6364153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CF0FD3C9-B411-D3B7-3C2E-FA53D1B94BEE}"/>
                </a:ext>
              </a:extLst>
            </p:cNvPr>
            <p:cNvCxnSpPr/>
            <p:nvPr/>
          </p:nvCxnSpPr>
          <p:spPr>
            <a:xfrm>
              <a:off x="6043127" y="11524947"/>
              <a:ext cx="11494339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903D9EB2-FC5A-861A-4DC2-D92630D5228C}"/>
                </a:ext>
              </a:extLst>
            </p:cNvPr>
            <p:cNvCxnSpPr/>
            <p:nvPr/>
          </p:nvCxnSpPr>
          <p:spPr>
            <a:xfrm>
              <a:off x="6043762" y="49531"/>
              <a:ext cx="0" cy="114943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159ECB89-3106-5745-5AD7-62E1F95389B6}"/>
                </a:ext>
              </a:extLst>
            </p:cNvPr>
            <p:cNvCxnSpPr/>
            <p:nvPr/>
          </p:nvCxnSpPr>
          <p:spPr>
            <a:xfrm>
              <a:off x="17531878" y="45721"/>
              <a:ext cx="0" cy="115034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C9BC4A63-6CF4-4AE5-F25F-3E0A3D86CBAE}"/>
                </a:ext>
              </a:extLst>
            </p:cNvPr>
            <p:cNvCxnSpPr/>
            <p:nvPr/>
          </p:nvCxnSpPr>
          <p:spPr>
            <a:xfrm>
              <a:off x="6046937" y="5785017"/>
              <a:ext cx="11484941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93D1ED3C-723E-5F0D-81AD-70B0EA10FA3B}"/>
                </a:ext>
              </a:extLst>
            </p:cNvPr>
            <p:cNvCxnSpPr/>
            <p:nvPr/>
          </p:nvCxnSpPr>
          <p:spPr>
            <a:xfrm>
              <a:off x="11769087" y="66677"/>
              <a:ext cx="0" cy="114849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DED7862E-8225-A340-8BCD-3C8A5946D33D}"/>
                </a:ext>
              </a:extLst>
            </p:cNvPr>
            <p:cNvCxnSpPr/>
            <p:nvPr/>
          </p:nvCxnSpPr>
          <p:spPr>
            <a:xfrm>
              <a:off x="9628440" y="2919814"/>
              <a:ext cx="360055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>
              <a:extLst>
                <a:ext uri="{FF2B5EF4-FFF2-40B4-BE49-F238E27FC236}">
                  <a16:creationId xmlns:a16="http://schemas.microsoft.com/office/drawing/2014/main" id="{7D7AE17B-A980-12CE-32E9-0CE7BA6E25CC}"/>
                </a:ext>
              </a:extLst>
            </p:cNvPr>
            <p:cNvCxnSpPr/>
            <p:nvPr/>
          </p:nvCxnSpPr>
          <p:spPr>
            <a:xfrm>
              <a:off x="9620820" y="6503857"/>
              <a:ext cx="3600554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032461C7-A7F1-05D0-F333-6A513FAE01D1}"/>
                </a:ext>
              </a:extLst>
            </p:cNvPr>
            <p:cNvCxnSpPr/>
            <p:nvPr/>
          </p:nvCxnSpPr>
          <p:spPr>
            <a:xfrm>
              <a:off x="9628440" y="2926164"/>
              <a:ext cx="0" cy="35662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54D08F93-380C-C124-1D5A-62BD2104F53A}"/>
                </a:ext>
              </a:extLst>
            </p:cNvPr>
            <p:cNvCxnSpPr/>
            <p:nvPr/>
          </p:nvCxnSpPr>
          <p:spPr>
            <a:xfrm>
              <a:off x="13215023" y="2930609"/>
              <a:ext cx="0" cy="35662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D89A642F-EBFB-93DC-162D-EB7BCABBD8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812" y="636478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E7130D14-B719-6DB8-EFB6-C6D54DBDF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45683" y="636732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F9818C7F-817E-532F-1B5B-D44B0D03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812" y="2774395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9191DFF8-0C2E-2D16-B0A0-8E761569B7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45683" y="2774395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1" name="矩形 5">
            <a:extLst>
              <a:ext uri="{FF2B5EF4-FFF2-40B4-BE49-F238E27FC236}">
                <a16:creationId xmlns:a16="http://schemas.microsoft.com/office/drawing/2014/main" id="{2BD7A1F8-DC05-98FE-39E9-78D612AE48D0}"/>
              </a:ext>
            </a:extLst>
          </p:cNvPr>
          <p:cNvSpPr/>
          <p:nvPr/>
        </p:nvSpPr>
        <p:spPr>
          <a:xfrm>
            <a:off x="-1" y="804672"/>
            <a:ext cx="5469468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Methodology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32" name="Picture 631">
            <a:extLst>
              <a:ext uri="{FF2B5EF4-FFF2-40B4-BE49-F238E27FC236}">
                <a16:creationId xmlns:a16="http://schemas.microsoft.com/office/drawing/2014/main" id="{75E0131D-F4AD-1C7D-9398-1318676F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39" y="1399657"/>
            <a:ext cx="4756603" cy="2317319"/>
          </a:xfrm>
          <a:prstGeom prst="rect">
            <a:avLst/>
          </a:prstGeom>
        </p:spPr>
      </p:pic>
      <p:sp>
        <p:nvSpPr>
          <p:cNvPr id="634" name="TextBox 633">
            <a:extLst>
              <a:ext uri="{FF2B5EF4-FFF2-40B4-BE49-F238E27FC236}">
                <a16:creationId xmlns:a16="http://schemas.microsoft.com/office/drawing/2014/main" id="{8F7E557D-30DF-8D0E-B6AB-AF64BBA18D84}"/>
              </a:ext>
            </a:extLst>
          </p:cNvPr>
          <p:cNvSpPr txBox="1"/>
          <p:nvPr/>
        </p:nvSpPr>
        <p:spPr>
          <a:xfrm>
            <a:off x="483493" y="6106646"/>
            <a:ext cx="52570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1600" dirty="0"/>
              <a:t>Two schemes for selecting candidate positive samples</a:t>
            </a:r>
          </a:p>
        </p:txBody>
      </p: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1D6A9F0D-246C-CC49-6045-0FABF4A749E4}"/>
              </a:ext>
            </a:extLst>
          </p:cNvPr>
          <p:cNvGrpSpPr>
            <a:grpSpLocks noChangeAspect="1"/>
          </p:cNvGrpSpPr>
          <p:nvPr/>
        </p:nvGrpSpPr>
        <p:grpSpPr>
          <a:xfrm>
            <a:off x="760901" y="3840781"/>
            <a:ext cx="2285117" cy="2286000"/>
            <a:chOff x="6006931" y="126369"/>
            <a:chExt cx="11502721" cy="11507166"/>
          </a:xfrm>
        </p:grpSpPr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66E4D3EB-4B05-617F-B93B-053CBB48B2DC}"/>
                </a:ext>
              </a:extLst>
            </p:cNvPr>
            <p:cNvSpPr/>
            <p:nvPr/>
          </p:nvSpPr>
          <p:spPr>
            <a:xfrm>
              <a:off x="6006931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E17D420D-8758-7C62-50AF-92E95C1C6FCA}"/>
                </a:ext>
              </a:extLst>
            </p:cNvPr>
            <p:cNvSpPr/>
            <p:nvPr/>
          </p:nvSpPr>
          <p:spPr>
            <a:xfrm>
              <a:off x="6727041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CF48274D-FBDD-5400-A5D9-C7BD850637FD}"/>
                </a:ext>
              </a:extLst>
            </p:cNvPr>
            <p:cNvSpPr/>
            <p:nvPr/>
          </p:nvSpPr>
          <p:spPr>
            <a:xfrm>
              <a:off x="7447152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76AF2368-0D82-56D1-ED92-38A27EEB1883}"/>
                </a:ext>
              </a:extLst>
            </p:cNvPr>
            <p:cNvSpPr/>
            <p:nvPr/>
          </p:nvSpPr>
          <p:spPr>
            <a:xfrm>
              <a:off x="8167263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3216E7D0-3DD6-CB15-7A84-64B3E6B5D049}"/>
                </a:ext>
              </a:extLst>
            </p:cNvPr>
            <p:cNvSpPr/>
            <p:nvPr/>
          </p:nvSpPr>
          <p:spPr>
            <a:xfrm>
              <a:off x="8887374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060C06CC-AAA1-569A-64A6-781F96742B6E}"/>
                </a:ext>
              </a:extLst>
            </p:cNvPr>
            <p:cNvSpPr/>
            <p:nvPr/>
          </p:nvSpPr>
          <p:spPr>
            <a:xfrm>
              <a:off x="9607484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D1672A57-D50E-B5C7-3086-DD35211CE19C}"/>
                </a:ext>
              </a:extLst>
            </p:cNvPr>
            <p:cNvSpPr/>
            <p:nvPr/>
          </p:nvSpPr>
          <p:spPr>
            <a:xfrm>
              <a:off x="10315530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AC182CAD-B04B-87AC-C149-21C08D0A7FAD}"/>
                </a:ext>
              </a:extLst>
            </p:cNvPr>
            <p:cNvSpPr/>
            <p:nvPr/>
          </p:nvSpPr>
          <p:spPr>
            <a:xfrm>
              <a:off x="6006931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955E3BEF-4742-AACA-0E7C-82F447F5DF0B}"/>
                </a:ext>
              </a:extLst>
            </p:cNvPr>
            <p:cNvSpPr/>
            <p:nvPr/>
          </p:nvSpPr>
          <p:spPr>
            <a:xfrm>
              <a:off x="6727041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E8A6B53A-3078-CF09-A3DF-76C3456F91C1}"/>
                </a:ext>
              </a:extLst>
            </p:cNvPr>
            <p:cNvSpPr/>
            <p:nvPr/>
          </p:nvSpPr>
          <p:spPr>
            <a:xfrm>
              <a:off x="7447152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59B84433-1D36-ECCA-8DC5-39CB66874DEB}"/>
                </a:ext>
              </a:extLst>
            </p:cNvPr>
            <p:cNvSpPr/>
            <p:nvPr/>
          </p:nvSpPr>
          <p:spPr>
            <a:xfrm>
              <a:off x="8167263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6BDCB772-529B-FB76-BE96-FDAF878C3FEC}"/>
                </a:ext>
              </a:extLst>
            </p:cNvPr>
            <p:cNvSpPr/>
            <p:nvPr/>
          </p:nvSpPr>
          <p:spPr>
            <a:xfrm>
              <a:off x="8887374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B7E92A8-C700-929F-6048-90621393FB59}"/>
                </a:ext>
              </a:extLst>
            </p:cNvPr>
            <p:cNvSpPr/>
            <p:nvPr/>
          </p:nvSpPr>
          <p:spPr>
            <a:xfrm>
              <a:off x="9607484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BC5CA2DB-DABF-0563-EACB-3EEF6487E800}"/>
                </a:ext>
              </a:extLst>
            </p:cNvPr>
            <p:cNvSpPr/>
            <p:nvPr/>
          </p:nvSpPr>
          <p:spPr>
            <a:xfrm>
              <a:off x="10315530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E08962D7-2EDF-F49F-3FEA-10DCC1A67D68}"/>
                </a:ext>
              </a:extLst>
            </p:cNvPr>
            <p:cNvSpPr/>
            <p:nvPr/>
          </p:nvSpPr>
          <p:spPr>
            <a:xfrm>
              <a:off x="6006931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46C62AC7-A49D-4DA8-D839-B30BC2303F42}"/>
                </a:ext>
              </a:extLst>
            </p:cNvPr>
            <p:cNvSpPr/>
            <p:nvPr/>
          </p:nvSpPr>
          <p:spPr>
            <a:xfrm>
              <a:off x="6727041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89F5D93A-898F-94E9-66E1-0705AB7EC084}"/>
                </a:ext>
              </a:extLst>
            </p:cNvPr>
            <p:cNvSpPr/>
            <p:nvPr/>
          </p:nvSpPr>
          <p:spPr>
            <a:xfrm>
              <a:off x="7447152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1F7701F8-67A7-D466-8D3A-7BEE36E9E630}"/>
                </a:ext>
              </a:extLst>
            </p:cNvPr>
            <p:cNvSpPr/>
            <p:nvPr/>
          </p:nvSpPr>
          <p:spPr>
            <a:xfrm>
              <a:off x="8167263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B1ED1A61-7B40-4DBD-3B3E-ECCD97983E59}"/>
                </a:ext>
              </a:extLst>
            </p:cNvPr>
            <p:cNvSpPr/>
            <p:nvPr/>
          </p:nvSpPr>
          <p:spPr>
            <a:xfrm>
              <a:off x="8887374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E495C4E5-623E-F8C8-0B9A-79A046FA2DE9}"/>
                </a:ext>
              </a:extLst>
            </p:cNvPr>
            <p:cNvSpPr/>
            <p:nvPr/>
          </p:nvSpPr>
          <p:spPr>
            <a:xfrm>
              <a:off x="9607484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05F2C97D-45CE-E355-A99C-07ECC31BFD8F}"/>
                </a:ext>
              </a:extLst>
            </p:cNvPr>
            <p:cNvSpPr/>
            <p:nvPr/>
          </p:nvSpPr>
          <p:spPr>
            <a:xfrm>
              <a:off x="10315530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8F5CE12D-117F-FBA1-9D84-20588C6CA3F9}"/>
                </a:ext>
              </a:extLst>
            </p:cNvPr>
            <p:cNvSpPr/>
            <p:nvPr/>
          </p:nvSpPr>
          <p:spPr>
            <a:xfrm>
              <a:off x="6006931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61749520-27DC-10EE-5AA7-9C0F8268F513}"/>
                </a:ext>
              </a:extLst>
            </p:cNvPr>
            <p:cNvSpPr/>
            <p:nvPr/>
          </p:nvSpPr>
          <p:spPr>
            <a:xfrm>
              <a:off x="6727041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4E2AF06D-A720-9A6D-D917-F39BAA81480C}"/>
                </a:ext>
              </a:extLst>
            </p:cNvPr>
            <p:cNvSpPr/>
            <p:nvPr/>
          </p:nvSpPr>
          <p:spPr>
            <a:xfrm>
              <a:off x="7447152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3FCCC959-A5C3-BE5B-2411-3A551263F5D3}"/>
                </a:ext>
              </a:extLst>
            </p:cNvPr>
            <p:cNvSpPr/>
            <p:nvPr/>
          </p:nvSpPr>
          <p:spPr>
            <a:xfrm>
              <a:off x="8167263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963D66A3-542E-CC9E-39AA-B100E7BC41DB}"/>
                </a:ext>
              </a:extLst>
            </p:cNvPr>
            <p:cNvSpPr/>
            <p:nvPr/>
          </p:nvSpPr>
          <p:spPr>
            <a:xfrm>
              <a:off x="8887374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4E536EE7-CB19-F9D3-DE4A-ABD7B953661C}"/>
                </a:ext>
              </a:extLst>
            </p:cNvPr>
            <p:cNvSpPr/>
            <p:nvPr/>
          </p:nvSpPr>
          <p:spPr>
            <a:xfrm>
              <a:off x="9607484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72193D99-65F6-61B1-4724-F990C9E69612}"/>
                </a:ext>
              </a:extLst>
            </p:cNvPr>
            <p:cNvSpPr/>
            <p:nvPr/>
          </p:nvSpPr>
          <p:spPr>
            <a:xfrm>
              <a:off x="10315530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DD3D0482-234C-D80D-74BF-BBF3D4736342}"/>
                </a:ext>
              </a:extLst>
            </p:cNvPr>
            <p:cNvSpPr/>
            <p:nvPr/>
          </p:nvSpPr>
          <p:spPr>
            <a:xfrm>
              <a:off x="6006931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F266F162-B413-CBBB-8C1C-3755CAB1E7F3}"/>
                </a:ext>
              </a:extLst>
            </p:cNvPr>
            <p:cNvSpPr/>
            <p:nvPr/>
          </p:nvSpPr>
          <p:spPr>
            <a:xfrm>
              <a:off x="6727041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D986A314-3DB9-48CC-A4BE-7AC1957FBC22}"/>
                </a:ext>
              </a:extLst>
            </p:cNvPr>
            <p:cNvSpPr/>
            <p:nvPr/>
          </p:nvSpPr>
          <p:spPr>
            <a:xfrm>
              <a:off x="7447152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E900DD38-E4EC-460E-BB0A-F6272F50A4FA}"/>
                </a:ext>
              </a:extLst>
            </p:cNvPr>
            <p:cNvSpPr/>
            <p:nvPr/>
          </p:nvSpPr>
          <p:spPr>
            <a:xfrm>
              <a:off x="8167263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BA52EFEF-E202-68D0-3037-F377062F6BDF}"/>
                </a:ext>
              </a:extLst>
            </p:cNvPr>
            <p:cNvSpPr/>
            <p:nvPr/>
          </p:nvSpPr>
          <p:spPr>
            <a:xfrm>
              <a:off x="8887374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8F6B7215-41CA-92A8-CB87-16BC867E139E}"/>
                </a:ext>
              </a:extLst>
            </p:cNvPr>
            <p:cNvSpPr/>
            <p:nvPr/>
          </p:nvSpPr>
          <p:spPr>
            <a:xfrm>
              <a:off x="9607484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28A9CA35-7A06-8685-4903-1F5B0653A0F9}"/>
                </a:ext>
              </a:extLst>
            </p:cNvPr>
            <p:cNvSpPr/>
            <p:nvPr/>
          </p:nvSpPr>
          <p:spPr>
            <a:xfrm>
              <a:off x="10315530" y="3000461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F7FA8257-2050-2BD2-4193-F74EE1BBE3E9}"/>
                </a:ext>
              </a:extLst>
            </p:cNvPr>
            <p:cNvSpPr/>
            <p:nvPr/>
          </p:nvSpPr>
          <p:spPr>
            <a:xfrm>
              <a:off x="6006931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ABB569E7-EEED-C47A-B92A-1415FDEFE057}"/>
                </a:ext>
              </a:extLst>
            </p:cNvPr>
            <p:cNvSpPr/>
            <p:nvPr/>
          </p:nvSpPr>
          <p:spPr>
            <a:xfrm>
              <a:off x="6727041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05FF10FF-FE03-4FB0-916E-2C1EDF3CB4CF}"/>
                </a:ext>
              </a:extLst>
            </p:cNvPr>
            <p:cNvSpPr/>
            <p:nvPr/>
          </p:nvSpPr>
          <p:spPr>
            <a:xfrm>
              <a:off x="7447152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8C3F174F-AB0F-6BD6-C5AE-D50DC8B2F82E}"/>
                </a:ext>
              </a:extLst>
            </p:cNvPr>
            <p:cNvSpPr/>
            <p:nvPr/>
          </p:nvSpPr>
          <p:spPr>
            <a:xfrm>
              <a:off x="8167263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29E55E4A-6542-7135-9222-2E6BBC0353E4}"/>
                </a:ext>
              </a:extLst>
            </p:cNvPr>
            <p:cNvSpPr/>
            <p:nvPr/>
          </p:nvSpPr>
          <p:spPr>
            <a:xfrm>
              <a:off x="8887374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49C94B20-9FE3-68A9-3D75-A6907610F0B4}"/>
                </a:ext>
              </a:extLst>
            </p:cNvPr>
            <p:cNvSpPr/>
            <p:nvPr/>
          </p:nvSpPr>
          <p:spPr>
            <a:xfrm>
              <a:off x="9607484" y="3714222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21529799-DAF4-C427-6143-29F6803F5D78}"/>
                </a:ext>
              </a:extLst>
            </p:cNvPr>
            <p:cNvSpPr/>
            <p:nvPr/>
          </p:nvSpPr>
          <p:spPr>
            <a:xfrm>
              <a:off x="10315530" y="3714222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230DC13F-366C-3222-641C-577CE52CE3AA}"/>
                </a:ext>
              </a:extLst>
            </p:cNvPr>
            <p:cNvSpPr/>
            <p:nvPr/>
          </p:nvSpPr>
          <p:spPr>
            <a:xfrm>
              <a:off x="6006931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E54FFD69-8569-572F-D9D8-ADD4A535CF72}"/>
                </a:ext>
              </a:extLst>
            </p:cNvPr>
            <p:cNvSpPr/>
            <p:nvPr/>
          </p:nvSpPr>
          <p:spPr>
            <a:xfrm>
              <a:off x="6727041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674459D9-CBEF-281D-A374-15E3CA30D550}"/>
                </a:ext>
              </a:extLst>
            </p:cNvPr>
            <p:cNvSpPr/>
            <p:nvPr/>
          </p:nvSpPr>
          <p:spPr>
            <a:xfrm>
              <a:off x="7447152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FB090179-2DA9-0FF3-F894-A10C30263514}"/>
                </a:ext>
              </a:extLst>
            </p:cNvPr>
            <p:cNvSpPr/>
            <p:nvPr/>
          </p:nvSpPr>
          <p:spPr>
            <a:xfrm>
              <a:off x="8167263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15C3B056-4540-E5AC-6D66-BD56798B150A}"/>
                </a:ext>
              </a:extLst>
            </p:cNvPr>
            <p:cNvSpPr/>
            <p:nvPr/>
          </p:nvSpPr>
          <p:spPr>
            <a:xfrm>
              <a:off x="8887374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1C2896C7-8E04-FF90-0442-E0545BAFF762}"/>
                </a:ext>
              </a:extLst>
            </p:cNvPr>
            <p:cNvSpPr/>
            <p:nvPr/>
          </p:nvSpPr>
          <p:spPr>
            <a:xfrm>
              <a:off x="9607484" y="443433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9FF53FE2-1D2F-1026-C764-F96E55E1BE82}"/>
                </a:ext>
              </a:extLst>
            </p:cNvPr>
            <p:cNvSpPr/>
            <p:nvPr/>
          </p:nvSpPr>
          <p:spPr>
            <a:xfrm>
              <a:off x="10315530" y="443433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3" name="Rectangle 13">
              <a:extLst>
                <a:ext uri="{FF2B5EF4-FFF2-40B4-BE49-F238E27FC236}">
                  <a16:creationId xmlns:a16="http://schemas.microsoft.com/office/drawing/2014/main" id="{9EE37520-B61A-F998-3E2A-3D6963B46C64}"/>
                </a:ext>
              </a:extLst>
            </p:cNvPr>
            <p:cNvSpPr/>
            <p:nvPr/>
          </p:nvSpPr>
          <p:spPr>
            <a:xfrm>
              <a:off x="11035640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4" name="Rectangle 20">
              <a:extLst>
                <a:ext uri="{FF2B5EF4-FFF2-40B4-BE49-F238E27FC236}">
                  <a16:creationId xmlns:a16="http://schemas.microsoft.com/office/drawing/2014/main" id="{E4F8A702-8634-2D8F-2505-A74ED8B5539A}"/>
                </a:ext>
              </a:extLst>
            </p:cNvPr>
            <p:cNvSpPr/>
            <p:nvPr/>
          </p:nvSpPr>
          <p:spPr>
            <a:xfrm>
              <a:off x="11035640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5" name="Rectangle 27">
              <a:extLst>
                <a:ext uri="{FF2B5EF4-FFF2-40B4-BE49-F238E27FC236}">
                  <a16:creationId xmlns:a16="http://schemas.microsoft.com/office/drawing/2014/main" id="{75954B92-0BF7-3B83-A9A3-7CD31AC75564}"/>
                </a:ext>
              </a:extLst>
            </p:cNvPr>
            <p:cNvSpPr/>
            <p:nvPr/>
          </p:nvSpPr>
          <p:spPr>
            <a:xfrm>
              <a:off x="11035640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" name="Rectangle 34">
              <a:extLst>
                <a:ext uri="{FF2B5EF4-FFF2-40B4-BE49-F238E27FC236}">
                  <a16:creationId xmlns:a16="http://schemas.microsoft.com/office/drawing/2014/main" id="{BA187091-50AA-318E-15EA-C7EE9E95A834}"/>
                </a:ext>
              </a:extLst>
            </p:cNvPr>
            <p:cNvSpPr/>
            <p:nvPr/>
          </p:nvSpPr>
          <p:spPr>
            <a:xfrm>
              <a:off x="11035640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" name="Rectangle 41">
              <a:extLst>
                <a:ext uri="{FF2B5EF4-FFF2-40B4-BE49-F238E27FC236}">
                  <a16:creationId xmlns:a16="http://schemas.microsoft.com/office/drawing/2014/main" id="{72494D3A-9F42-83C5-7C72-DB1DEBF5CF03}"/>
                </a:ext>
              </a:extLst>
            </p:cNvPr>
            <p:cNvSpPr/>
            <p:nvPr/>
          </p:nvSpPr>
          <p:spPr>
            <a:xfrm>
              <a:off x="11035640" y="3000461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8" name="Rectangle 48">
              <a:extLst>
                <a:ext uri="{FF2B5EF4-FFF2-40B4-BE49-F238E27FC236}">
                  <a16:creationId xmlns:a16="http://schemas.microsoft.com/office/drawing/2014/main" id="{6D1590FC-A15B-398D-61F9-1E94D32A24B0}"/>
                </a:ext>
              </a:extLst>
            </p:cNvPr>
            <p:cNvSpPr/>
            <p:nvPr/>
          </p:nvSpPr>
          <p:spPr>
            <a:xfrm>
              <a:off x="11035640" y="3714222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9" name="Rectangle 55">
              <a:extLst>
                <a:ext uri="{FF2B5EF4-FFF2-40B4-BE49-F238E27FC236}">
                  <a16:creationId xmlns:a16="http://schemas.microsoft.com/office/drawing/2014/main" id="{BD577DB1-5A01-2B2D-F179-8920A5F84772}"/>
                </a:ext>
              </a:extLst>
            </p:cNvPr>
            <p:cNvSpPr/>
            <p:nvPr/>
          </p:nvSpPr>
          <p:spPr>
            <a:xfrm>
              <a:off x="11035640" y="443433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0" name="Rectangle 49">
              <a:extLst>
                <a:ext uri="{FF2B5EF4-FFF2-40B4-BE49-F238E27FC236}">
                  <a16:creationId xmlns:a16="http://schemas.microsoft.com/office/drawing/2014/main" id="{4CBB20E5-7E9F-4D71-1265-C14DB16A4F89}"/>
                </a:ext>
              </a:extLst>
            </p:cNvPr>
            <p:cNvSpPr/>
            <p:nvPr/>
          </p:nvSpPr>
          <p:spPr>
            <a:xfrm>
              <a:off x="6006931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1" name="Rectangle 50">
              <a:extLst>
                <a:ext uri="{FF2B5EF4-FFF2-40B4-BE49-F238E27FC236}">
                  <a16:creationId xmlns:a16="http://schemas.microsoft.com/office/drawing/2014/main" id="{0A758E22-1A2A-37CE-14B3-AFAF9AC3D7C6}"/>
                </a:ext>
              </a:extLst>
            </p:cNvPr>
            <p:cNvSpPr/>
            <p:nvPr/>
          </p:nvSpPr>
          <p:spPr>
            <a:xfrm>
              <a:off x="6727041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2" name="Rectangle 51">
              <a:extLst>
                <a:ext uri="{FF2B5EF4-FFF2-40B4-BE49-F238E27FC236}">
                  <a16:creationId xmlns:a16="http://schemas.microsoft.com/office/drawing/2014/main" id="{2318E3F5-8085-6F63-E039-627636ED4447}"/>
                </a:ext>
              </a:extLst>
            </p:cNvPr>
            <p:cNvSpPr/>
            <p:nvPr/>
          </p:nvSpPr>
          <p:spPr>
            <a:xfrm>
              <a:off x="7447152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3" name="Rectangle 52">
              <a:extLst>
                <a:ext uri="{FF2B5EF4-FFF2-40B4-BE49-F238E27FC236}">
                  <a16:creationId xmlns:a16="http://schemas.microsoft.com/office/drawing/2014/main" id="{C3E23615-1CE0-BB24-74C5-C19D0512ACBF}"/>
                </a:ext>
              </a:extLst>
            </p:cNvPr>
            <p:cNvSpPr/>
            <p:nvPr/>
          </p:nvSpPr>
          <p:spPr>
            <a:xfrm>
              <a:off x="8167263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4" name="Rectangle 53">
              <a:extLst>
                <a:ext uri="{FF2B5EF4-FFF2-40B4-BE49-F238E27FC236}">
                  <a16:creationId xmlns:a16="http://schemas.microsoft.com/office/drawing/2014/main" id="{D42EE37B-3B3C-1249-D3C3-7A8346309971}"/>
                </a:ext>
              </a:extLst>
            </p:cNvPr>
            <p:cNvSpPr/>
            <p:nvPr/>
          </p:nvSpPr>
          <p:spPr>
            <a:xfrm>
              <a:off x="8887374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5" name="Rectangle 54">
              <a:extLst>
                <a:ext uri="{FF2B5EF4-FFF2-40B4-BE49-F238E27FC236}">
                  <a16:creationId xmlns:a16="http://schemas.microsoft.com/office/drawing/2014/main" id="{82A08181-9271-C539-F794-5C889B6A2155}"/>
                </a:ext>
              </a:extLst>
            </p:cNvPr>
            <p:cNvSpPr/>
            <p:nvPr/>
          </p:nvSpPr>
          <p:spPr>
            <a:xfrm>
              <a:off x="9607484" y="515444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6" name="Rectangle 55">
              <a:extLst>
                <a:ext uri="{FF2B5EF4-FFF2-40B4-BE49-F238E27FC236}">
                  <a16:creationId xmlns:a16="http://schemas.microsoft.com/office/drawing/2014/main" id="{F1B80516-B313-E497-76AF-B5EE15A8BE75}"/>
                </a:ext>
              </a:extLst>
            </p:cNvPr>
            <p:cNvSpPr/>
            <p:nvPr/>
          </p:nvSpPr>
          <p:spPr>
            <a:xfrm>
              <a:off x="10315530" y="515444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7" name="Rectangle 55">
              <a:extLst>
                <a:ext uri="{FF2B5EF4-FFF2-40B4-BE49-F238E27FC236}">
                  <a16:creationId xmlns:a16="http://schemas.microsoft.com/office/drawing/2014/main" id="{705AEA41-CC35-3FCB-7D60-C4D056B5EF06}"/>
                </a:ext>
              </a:extLst>
            </p:cNvPr>
            <p:cNvSpPr/>
            <p:nvPr/>
          </p:nvSpPr>
          <p:spPr>
            <a:xfrm>
              <a:off x="11035640" y="515444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8058F98B-684C-4395-0620-5CA207700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3638" y="1423076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D872F2A9-EE6D-4902-BDF7-62F85C01D5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1381" y="1419901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5CBC955B-0BE4-E46F-D358-11F98460B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9193" y="429335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5E3711CC-37D4-95D5-4A46-6D7121BF0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1381" y="429335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2" name="Straight Connector 701">
              <a:extLst>
                <a:ext uri="{FF2B5EF4-FFF2-40B4-BE49-F238E27FC236}">
                  <a16:creationId xmlns:a16="http://schemas.microsoft.com/office/drawing/2014/main" id="{2E3AC928-A1B0-05EE-080C-455F4FC7A14D}"/>
                </a:ext>
              </a:extLst>
            </p:cNvPr>
            <p:cNvCxnSpPr/>
            <p:nvPr/>
          </p:nvCxnSpPr>
          <p:spPr>
            <a:xfrm>
              <a:off x="6024711" y="3000461"/>
              <a:ext cx="5741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097C8D22-8D8D-6BE4-48DA-2DE10DAD64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3638" y="285313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4" name="Straight Connector 703">
              <a:extLst>
                <a:ext uri="{FF2B5EF4-FFF2-40B4-BE49-F238E27FC236}">
                  <a16:creationId xmlns:a16="http://schemas.microsoft.com/office/drawing/2014/main" id="{438B381C-70E2-E354-6D8D-4CB68C8A212D}"/>
                </a:ext>
              </a:extLst>
            </p:cNvPr>
            <p:cNvCxnSpPr/>
            <p:nvPr/>
          </p:nvCxnSpPr>
          <p:spPr>
            <a:xfrm>
              <a:off x="8886104" y="126369"/>
              <a:ext cx="0" cy="5760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33591954-08A7-56B0-7C40-D7F9CA80D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5765" y="2853137"/>
              <a:ext cx="292616" cy="29261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F71744EA-5D76-7B71-D36D-1D95FB429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1954" y="4290184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450AE044-77B0-1A6E-D2DC-205D37AEA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1954" y="1423076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5">
              <a:extLst>
                <a:ext uri="{FF2B5EF4-FFF2-40B4-BE49-F238E27FC236}">
                  <a16:creationId xmlns:a16="http://schemas.microsoft.com/office/drawing/2014/main" id="{62C4ABC0-E7AA-5010-AD13-088F90B5C3AB}"/>
                </a:ext>
              </a:extLst>
            </p:cNvPr>
            <p:cNvSpPr/>
            <p:nvPr/>
          </p:nvSpPr>
          <p:spPr>
            <a:xfrm>
              <a:off x="11748131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9" name="Rectangle 6">
              <a:extLst>
                <a:ext uri="{FF2B5EF4-FFF2-40B4-BE49-F238E27FC236}">
                  <a16:creationId xmlns:a16="http://schemas.microsoft.com/office/drawing/2014/main" id="{C779DAFE-EA72-FCF1-9120-A4AB13C21645}"/>
                </a:ext>
              </a:extLst>
            </p:cNvPr>
            <p:cNvSpPr/>
            <p:nvPr/>
          </p:nvSpPr>
          <p:spPr>
            <a:xfrm>
              <a:off x="12468242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0" name="Rectangle 7">
              <a:extLst>
                <a:ext uri="{FF2B5EF4-FFF2-40B4-BE49-F238E27FC236}">
                  <a16:creationId xmlns:a16="http://schemas.microsoft.com/office/drawing/2014/main" id="{6FD81797-C738-6364-1E58-0693EC90F3AD}"/>
                </a:ext>
              </a:extLst>
            </p:cNvPr>
            <p:cNvSpPr/>
            <p:nvPr/>
          </p:nvSpPr>
          <p:spPr>
            <a:xfrm>
              <a:off x="13188352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1" name="Rectangle 9">
              <a:extLst>
                <a:ext uri="{FF2B5EF4-FFF2-40B4-BE49-F238E27FC236}">
                  <a16:creationId xmlns:a16="http://schemas.microsoft.com/office/drawing/2014/main" id="{79B64DC1-93B3-81CF-8435-A94F829BAC08}"/>
                </a:ext>
              </a:extLst>
            </p:cNvPr>
            <p:cNvSpPr/>
            <p:nvPr/>
          </p:nvSpPr>
          <p:spPr>
            <a:xfrm>
              <a:off x="13908463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2" name="Rectangle 11">
              <a:extLst>
                <a:ext uri="{FF2B5EF4-FFF2-40B4-BE49-F238E27FC236}">
                  <a16:creationId xmlns:a16="http://schemas.microsoft.com/office/drawing/2014/main" id="{9E6FEA40-5991-E513-1608-E0B1CC7DA7DF}"/>
                </a:ext>
              </a:extLst>
            </p:cNvPr>
            <p:cNvSpPr/>
            <p:nvPr/>
          </p:nvSpPr>
          <p:spPr>
            <a:xfrm>
              <a:off x="14628574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3" name="Rectangle 12">
              <a:extLst>
                <a:ext uri="{FF2B5EF4-FFF2-40B4-BE49-F238E27FC236}">
                  <a16:creationId xmlns:a16="http://schemas.microsoft.com/office/drawing/2014/main" id="{A3AEE0E1-68E4-24DB-9C14-3C6FFD71E424}"/>
                </a:ext>
              </a:extLst>
            </p:cNvPr>
            <p:cNvSpPr/>
            <p:nvPr/>
          </p:nvSpPr>
          <p:spPr>
            <a:xfrm>
              <a:off x="15348685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Rectangle 13">
              <a:extLst>
                <a:ext uri="{FF2B5EF4-FFF2-40B4-BE49-F238E27FC236}">
                  <a16:creationId xmlns:a16="http://schemas.microsoft.com/office/drawing/2014/main" id="{8D6CA1F4-69F1-A579-7902-A55DCBE11DE6}"/>
                </a:ext>
              </a:extLst>
            </p:cNvPr>
            <p:cNvSpPr/>
            <p:nvPr/>
          </p:nvSpPr>
          <p:spPr>
            <a:xfrm>
              <a:off x="16056730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5" name="Rectangle 14">
              <a:extLst>
                <a:ext uri="{FF2B5EF4-FFF2-40B4-BE49-F238E27FC236}">
                  <a16:creationId xmlns:a16="http://schemas.microsoft.com/office/drawing/2014/main" id="{6F652518-ABA7-BC4C-F6A5-430739929ADA}"/>
                </a:ext>
              </a:extLst>
            </p:cNvPr>
            <p:cNvSpPr/>
            <p:nvPr/>
          </p:nvSpPr>
          <p:spPr>
            <a:xfrm>
              <a:off x="11748131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6" name="Rectangle 15">
              <a:extLst>
                <a:ext uri="{FF2B5EF4-FFF2-40B4-BE49-F238E27FC236}">
                  <a16:creationId xmlns:a16="http://schemas.microsoft.com/office/drawing/2014/main" id="{4EC1F250-1388-7C61-B7E0-F5C2DB0B8785}"/>
                </a:ext>
              </a:extLst>
            </p:cNvPr>
            <p:cNvSpPr/>
            <p:nvPr/>
          </p:nvSpPr>
          <p:spPr>
            <a:xfrm>
              <a:off x="12468242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" name="Rectangle 16">
              <a:extLst>
                <a:ext uri="{FF2B5EF4-FFF2-40B4-BE49-F238E27FC236}">
                  <a16:creationId xmlns:a16="http://schemas.microsoft.com/office/drawing/2014/main" id="{F1F72EF7-A9F6-7919-5EA6-8876EBAB4E23}"/>
                </a:ext>
              </a:extLst>
            </p:cNvPr>
            <p:cNvSpPr/>
            <p:nvPr/>
          </p:nvSpPr>
          <p:spPr>
            <a:xfrm>
              <a:off x="13188352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Rectangle 17">
              <a:extLst>
                <a:ext uri="{FF2B5EF4-FFF2-40B4-BE49-F238E27FC236}">
                  <a16:creationId xmlns:a16="http://schemas.microsoft.com/office/drawing/2014/main" id="{D834ECD4-E050-E717-A3C9-C5A5A6BF0DA9}"/>
                </a:ext>
              </a:extLst>
            </p:cNvPr>
            <p:cNvSpPr/>
            <p:nvPr/>
          </p:nvSpPr>
          <p:spPr>
            <a:xfrm>
              <a:off x="13908463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9" name="Rectangle 18">
              <a:extLst>
                <a:ext uri="{FF2B5EF4-FFF2-40B4-BE49-F238E27FC236}">
                  <a16:creationId xmlns:a16="http://schemas.microsoft.com/office/drawing/2014/main" id="{71C4E251-D6FE-BDBE-C350-B7E881D9E23A}"/>
                </a:ext>
              </a:extLst>
            </p:cNvPr>
            <p:cNvSpPr/>
            <p:nvPr/>
          </p:nvSpPr>
          <p:spPr>
            <a:xfrm>
              <a:off x="14628574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0" name="Rectangle 19">
              <a:extLst>
                <a:ext uri="{FF2B5EF4-FFF2-40B4-BE49-F238E27FC236}">
                  <a16:creationId xmlns:a16="http://schemas.microsoft.com/office/drawing/2014/main" id="{18EE8041-2BC3-BF23-9BB4-5850835A24F6}"/>
                </a:ext>
              </a:extLst>
            </p:cNvPr>
            <p:cNvSpPr/>
            <p:nvPr/>
          </p:nvSpPr>
          <p:spPr>
            <a:xfrm>
              <a:off x="15348685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Rectangle 20">
              <a:extLst>
                <a:ext uri="{FF2B5EF4-FFF2-40B4-BE49-F238E27FC236}">
                  <a16:creationId xmlns:a16="http://schemas.microsoft.com/office/drawing/2014/main" id="{08ECF863-7A4A-9169-5A99-40B5EED116D4}"/>
                </a:ext>
              </a:extLst>
            </p:cNvPr>
            <p:cNvSpPr/>
            <p:nvPr/>
          </p:nvSpPr>
          <p:spPr>
            <a:xfrm>
              <a:off x="16056730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2" name="Rectangle 21">
              <a:extLst>
                <a:ext uri="{FF2B5EF4-FFF2-40B4-BE49-F238E27FC236}">
                  <a16:creationId xmlns:a16="http://schemas.microsoft.com/office/drawing/2014/main" id="{7BBB063F-262C-55C8-E6CE-D1C1617A714F}"/>
                </a:ext>
              </a:extLst>
            </p:cNvPr>
            <p:cNvSpPr/>
            <p:nvPr/>
          </p:nvSpPr>
          <p:spPr>
            <a:xfrm>
              <a:off x="11748131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3" name="Rectangle 22">
              <a:extLst>
                <a:ext uri="{FF2B5EF4-FFF2-40B4-BE49-F238E27FC236}">
                  <a16:creationId xmlns:a16="http://schemas.microsoft.com/office/drawing/2014/main" id="{11F9D7C6-3BB5-2159-E8E5-D0BA3CF198E6}"/>
                </a:ext>
              </a:extLst>
            </p:cNvPr>
            <p:cNvSpPr/>
            <p:nvPr/>
          </p:nvSpPr>
          <p:spPr>
            <a:xfrm>
              <a:off x="12468242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Rectangle 23">
              <a:extLst>
                <a:ext uri="{FF2B5EF4-FFF2-40B4-BE49-F238E27FC236}">
                  <a16:creationId xmlns:a16="http://schemas.microsoft.com/office/drawing/2014/main" id="{C104E5B4-2681-EA59-5257-380E07BCF22B}"/>
                </a:ext>
              </a:extLst>
            </p:cNvPr>
            <p:cNvSpPr/>
            <p:nvPr/>
          </p:nvSpPr>
          <p:spPr>
            <a:xfrm>
              <a:off x="13188352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5" name="Rectangle 24">
              <a:extLst>
                <a:ext uri="{FF2B5EF4-FFF2-40B4-BE49-F238E27FC236}">
                  <a16:creationId xmlns:a16="http://schemas.microsoft.com/office/drawing/2014/main" id="{D96103DF-0A77-93E9-77A0-B3D6B7A3CE77}"/>
                </a:ext>
              </a:extLst>
            </p:cNvPr>
            <p:cNvSpPr/>
            <p:nvPr/>
          </p:nvSpPr>
          <p:spPr>
            <a:xfrm>
              <a:off x="13908463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6" name="Rectangle 25">
              <a:extLst>
                <a:ext uri="{FF2B5EF4-FFF2-40B4-BE49-F238E27FC236}">
                  <a16:creationId xmlns:a16="http://schemas.microsoft.com/office/drawing/2014/main" id="{4958F9D4-525D-E740-738B-28A2EDBB8E44}"/>
                </a:ext>
              </a:extLst>
            </p:cNvPr>
            <p:cNvSpPr/>
            <p:nvPr/>
          </p:nvSpPr>
          <p:spPr>
            <a:xfrm>
              <a:off x="14628574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7" name="Rectangle 26">
              <a:extLst>
                <a:ext uri="{FF2B5EF4-FFF2-40B4-BE49-F238E27FC236}">
                  <a16:creationId xmlns:a16="http://schemas.microsoft.com/office/drawing/2014/main" id="{C9296EF0-B07D-C659-93EC-B8D37EB0965C}"/>
                </a:ext>
              </a:extLst>
            </p:cNvPr>
            <p:cNvSpPr/>
            <p:nvPr/>
          </p:nvSpPr>
          <p:spPr>
            <a:xfrm>
              <a:off x="15348685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8" name="Rectangle 27">
              <a:extLst>
                <a:ext uri="{FF2B5EF4-FFF2-40B4-BE49-F238E27FC236}">
                  <a16:creationId xmlns:a16="http://schemas.microsoft.com/office/drawing/2014/main" id="{171C64D7-4233-4662-069B-084CA1B524ED}"/>
                </a:ext>
              </a:extLst>
            </p:cNvPr>
            <p:cNvSpPr/>
            <p:nvPr/>
          </p:nvSpPr>
          <p:spPr>
            <a:xfrm>
              <a:off x="16056730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9" name="Rectangle 28">
              <a:extLst>
                <a:ext uri="{FF2B5EF4-FFF2-40B4-BE49-F238E27FC236}">
                  <a16:creationId xmlns:a16="http://schemas.microsoft.com/office/drawing/2014/main" id="{AA8575B3-6190-22A4-0927-CE8F5EC615B7}"/>
                </a:ext>
              </a:extLst>
            </p:cNvPr>
            <p:cNvSpPr/>
            <p:nvPr/>
          </p:nvSpPr>
          <p:spPr>
            <a:xfrm>
              <a:off x="11748131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0" name="Rectangle 29">
              <a:extLst>
                <a:ext uri="{FF2B5EF4-FFF2-40B4-BE49-F238E27FC236}">
                  <a16:creationId xmlns:a16="http://schemas.microsoft.com/office/drawing/2014/main" id="{3A2F490E-6EC0-7DA9-8EDD-BBC7D88B8823}"/>
                </a:ext>
              </a:extLst>
            </p:cNvPr>
            <p:cNvSpPr/>
            <p:nvPr/>
          </p:nvSpPr>
          <p:spPr>
            <a:xfrm>
              <a:off x="12468242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1" name="Rectangle 30">
              <a:extLst>
                <a:ext uri="{FF2B5EF4-FFF2-40B4-BE49-F238E27FC236}">
                  <a16:creationId xmlns:a16="http://schemas.microsoft.com/office/drawing/2014/main" id="{7D807AB3-5C13-06B0-9AC5-4854CF9AAA91}"/>
                </a:ext>
              </a:extLst>
            </p:cNvPr>
            <p:cNvSpPr/>
            <p:nvPr/>
          </p:nvSpPr>
          <p:spPr>
            <a:xfrm>
              <a:off x="13188352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2" name="Rectangle 31">
              <a:extLst>
                <a:ext uri="{FF2B5EF4-FFF2-40B4-BE49-F238E27FC236}">
                  <a16:creationId xmlns:a16="http://schemas.microsoft.com/office/drawing/2014/main" id="{F376410E-E1E1-0FF5-7986-5B8F8D7A7BCE}"/>
                </a:ext>
              </a:extLst>
            </p:cNvPr>
            <p:cNvSpPr/>
            <p:nvPr/>
          </p:nvSpPr>
          <p:spPr>
            <a:xfrm>
              <a:off x="13908463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3" name="Rectangle 32">
              <a:extLst>
                <a:ext uri="{FF2B5EF4-FFF2-40B4-BE49-F238E27FC236}">
                  <a16:creationId xmlns:a16="http://schemas.microsoft.com/office/drawing/2014/main" id="{4482EC6C-9C43-DD74-11CE-1561894E0586}"/>
                </a:ext>
              </a:extLst>
            </p:cNvPr>
            <p:cNvSpPr/>
            <p:nvPr/>
          </p:nvSpPr>
          <p:spPr>
            <a:xfrm>
              <a:off x="14628574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4" name="Rectangle 33">
              <a:extLst>
                <a:ext uri="{FF2B5EF4-FFF2-40B4-BE49-F238E27FC236}">
                  <a16:creationId xmlns:a16="http://schemas.microsoft.com/office/drawing/2014/main" id="{C2FBD8D6-F7BA-7BC6-8594-02CDACA775B8}"/>
                </a:ext>
              </a:extLst>
            </p:cNvPr>
            <p:cNvSpPr/>
            <p:nvPr/>
          </p:nvSpPr>
          <p:spPr>
            <a:xfrm>
              <a:off x="15348685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5" name="Rectangle 34">
              <a:extLst>
                <a:ext uri="{FF2B5EF4-FFF2-40B4-BE49-F238E27FC236}">
                  <a16:creationId xmlns:a16="http://schemas.microsoft.com/office/drawing/2014/main" id="{854A3E0A-F219-F69C-FCEB-D70D9D3C6443}"/>
                </a:ext>
              </a:extLst>
            </p:cNvPr>
            <p:cNvSpPr/>
            <p:nvPr/>
          </p:nvSpPr>
          <p:spPr>
            <a:xfrm>
              <a:off x="16056730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6" name="Rectangle 35">
              <a:extLst>
                <a:ext uri="{FF2B5EF4-FFF2-40B4-BE49-F238E27FC236}">
                  <a16:creationId xmlns:a16="http://schemas.microsoft.com/office/drawing/2014/main" id="{7D7B693F-7738-D056-FC7E-D1E23450BBA2}"/>
                </a:ext>
              </a:extLst>
            </p:cNvPr>
            <p:cNvSpPr/>
            <p:nvPr/>
          </p:nvSpPr>
          <p:spPr>
            <a:xfrm>
              <a:off x="11748131" y="3000461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7" name="Rectangle 36">
              <a:extLst>
                <a:ext uri="{FF2B5EF4-FFF2-40B4-BE49-F238E27FC236}">
                  <a16:creationId xmlns:a16="http://schemas.microsoft.com/office/drawing/2014/main" id="{E495842A-4E1E-96FD-5644-18E3F0A10B68}"/>
                </a:ext>
              </a:extLst>
            </p:cNvPr>
            <p:cNvSpPr/>
            <p:nvPr/>
          </p:nvSpPr>
          <p:spPr>
            <a:xfrm>
              <a:off x="12468242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8" name="Rectangle 37">
              <a:extLst>
                <a:ext uri="{FF2B5EF4-FFF2-40B4-BE49-F238E27FC236}">
                  <a16:creationId xmlns:a16="http://schemas.microsoft.com/office/drawing/2014/main" id="{197EDB02-22DF-BA96-39C2-5569F046F20D}"/>
                </a:ext>
              </a:extLst>
            </p:cNvPr>
            <p:cNvSpPr/>
            <p:nvPr/>
          </p:nvSpPr>
          <p:spPr>
            <a:xfrm>
              <a:off x="13188352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9" name="Rectangle 38">
              <a:extLst>
                <a:ext uri="{FF2B5EF4-FFF2-40B4-BE49-F238E27FC236}">
                  <a16:creationId xmlns:a16="http://schemas.microsoft.com/office/drawing/2014/main" id="{429DDAF7-430A-C623-E91C-8F5F1DDA19B8}"/>
                </a:ext>
              </a:extLst>
            </p:cNvPr>
            <p:cNvSpPr/>
            <p:nvPr/>
          </p:nvSpPr>
          <p:spPr>
            <a:xfrm>
              <a:off x="13908463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Rectangle 39">
              <a:extLst>
                <a:ext uri="{FF2B5EF4-FFF2-40B4-BE49-F238E27FC236}">
                  <a16:creationId xmlns:a16="http://schemas.microsoft.com/office/drawing/2014/main" id="{14043726-47B7-502C-0E3E-20C749FD2AC7}"/>
                </a:ext>
              </a:extLst>
            </p:cNvPr>
            <p:cNvSpPr/>
            <p:nvPr/>
          </p:nvSpPr>
          <p:spPr>
            <a:xfrm>
              <a:off x="14628574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1" name="Rectangle 40">
              <a:extLst>
                <a:ext uri="{FF2B5EF4-FFF2-40B4-BE49-F238E27FC236}">
                  <a16:creationId xmlns:a16="http://schemas.microsoft.com/office/drawing/2014/main" id="{CCE78F24-71C1-705A-6D05-B76D0B92D6BD}"/>
                </a:ext>
              </a:extLst>
            </p:cNvPr>
            <p:cNvSpPr/>
            <p:nvPr/>
          </p:nvSpPr>
          <p:spPr>
            <a:xfrm>
              <a:off x="15348685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2" name="Rectangle 41">
              <a:extLst>
                <a:ext uri="{FF2B5EF4-FFF2-40B4-BE49-F238E27FC236}">
                  <a16:creationId xmlns:a16="http://schemas.microsoft.com/office/drawing/2014/main" id="{B8919630-8F20-7CD1-9268-198652B510DF}"/>
                </a:ext>
              </a:extLst>
            </p:cNvPr>
            <p:cNvSpPr/>
            <p:nvPr/>
          </p:nvSpPr>
          <p:spPr>
            <a:xfrm>
              <a:off x="16056730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3" name="Rectangle 42">
              <a:extLst>
                <a:ext uri="{FF2B5EF4-FFF2-40B4-BE49-F238E27FC236}">
                  <a16:creationId xmlns:a16="http://schemas.microsoft.com/office/drawing/2014/main" id="{260B57CC-C415-125F-D5CC-8D4505452DEC}"/>
                </a:ext>
              </a:extLst>
            </p:cNvPr>
            <p:cNvSpPr/>
            <p:nvPr/>
          </p:nvSpPr>
          <p:spPr>
            <a:xfrm>
              <a:off x="11748131" y="3714222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4" name="Rectangle 43">
              <a:extLst>
                <a:ext uri="{FF2B5EF4-FFF2-40B4-BE49-F238E27FC236}">
                  <a16:creationId xmlns:a16="http://schemas.microsoft.com/office/drawing/2014/main" id="{F9EB47EC-A974-0B90-01C5-24F85593EE7C}"/>
                </a:ext>
              </a:extLst>
            </p:cNvPr>
            <p:cNvSpPr/>
            <p:nvPr/>
          </p:nvSpPr>
          <p:spPr>
            <a:xfrm>
              <a:off x="12468242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5" name="Rectangle 44">
              <a:extLst>
                <a:ext uri="{FF2B5EF4-FFF2-40B4-BE49-F238E27FC236}">
                  <a16:creationId xmlns:a16="http://schemas.microsoft.com/office/drawing/2014/main" id="{722278D7-0C98-367A-DF0A-158CE223A506}"/>
                </a:ext>
              </a:extLst>
            </p:cNvPr>
            <p:cNvSpPr/>
            <p:nvPr/>
          </p:nvSpPr>
          <p:spPr>
            <a:xfrm>
              <a:off x="13188352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6" name="Rectangle 45">
              <a:extLst>
                <a:ext uri="{FF2B5EF4-FFF2-40B4-BE49-F238E27FC236}">
                  <a16:creationId xmlns:a16="http://schemas.microsoft.com/office/drawing/2014/main" id="{C4B869DC-57D7-2BD1-8541-E564AC9D8F68}"/>
                </a:ext>
              </a:extLst>
            </p:cNvPr>
            <p:cNvSpPr/>
            <p:nvPr/>
          </p:nvSpPr>
          <p:spPr>
            <a:xfrm>
              <a:off x="13908463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7" name="Rectangle 46">
              <a:extLst>
                <a:ext uri="{FF2B5EF4-FFF2-40B4-BE49-F238E27FC236}">
                  <a16:creationId xmlns:a16="http://schemas.microsoft.com/office/drawing/2014/main" id="{AC82E04A-41A9-9E63-F005-CDC0122ACB3C}"/>
                </a:ext>
              </a:extLst>
            </p:cNvPr>
            <p:cNvSpPr/>
            <p:nvPr/>
          </p:nvSpPr>
          <p:spPr>
            <a:xfrm>
              <a:off x="14628574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8" name="Rectangle 47">
              <a:extLst>
                <a:ext uri="{FF2B5EF4-FFF2-40B4-BE49-F238E27FC236}">
                  <a16:creationId xmlns:a16="http://schemas.microsoft.com/office/drawing/2014/main" id="{37A6215C-78B7-C0D7-ECC9-E321F9B699B5}"/>
                </a:ext>
              </a:extLst>
            </p:cNvPr>
            <p:cNvSpPr/>
            <p:nvPr/>
          </p:nvSpPr>
          <p:spPr>
            <a:xfrm>
              <a:off x="15348685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9" name="Rectangle 48">
              <a:extLst>
                <a:ext uri="{FF2B5EF4-FFF2-40B4-BE49-F238E27FC236}">
                  <a16:creationId xmlns:a16="http://schemas.microsoft.com/office/drawing/2014/main" id="{118BB230-DFDC-B784-6950-F91155ED3987}"/>
                </a:ext>
              </a:extLst>
            </p:cNvPr>
            <p:cNvSpPr/>
            <p:nvPr/>
          </p:nvSpPr>
          <p:spPr>
            <a:xfrm>
              <a:off x="16056730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0" name="Rectangle 49">
              <a:extLst>
                <a:ext uri="{FF2B5EF4-FFF2-40B4-BE49-F238E27FC236}">
                  <a16:creationId xmlns:a16="http://schemas.microsoft.com/office/drawing/2014/main" id="{40C7D66E-C9DA-F1FE-1CA7-DEAD5716018F}"/>
                </a:ext>
              </a:extLst>
            </p:cNvPr>
            <p:cNvSpPr/>
            <p:nvPr/>
          </p:nvSpPr>
          <p:spPr>
            <a:xfrm>
              <a:off x="11748131" y="443433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1" name="Rectangle 50">
              <a:extLst>
                <a:ext uri="{FF2B5EF4-FFF2-40B4-BE49-F238E27FC236}">
                  <a16:creationId xmlns:a16="http://schemas.microsoft.com/office/drawing/2014/main" id="{E6B1947B-383F-A9FE-B288-7DA3F536E2B4}"/>
                </a:ext>
              </a:extLst>
            </p:cNvPr>
            <p:cNvSpPr/>
            <p:nvPr/>
          </p:nvSpPr>
          <p:spPr>
            <a:xfrm>
              <a:off x="12468242" y="443433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2" name="Rectangle 51">
              <a:extLst>
                <a:ext uri="{FF2B5EF4-FFF2-40B4-BE49-F238E27FC236}">
                  <a16:creationId xmlns:a16="http://schemas.microsoft.com/office/drawing/2014/main" id="{9C0736B6-9130-7223-CF66-208BDA854231}"/>
                </a:ext>
              </a:extLst>
            </p:cNvPr>
            <p:cNvSpPr/>
            <p:nvPr/>
          </p:nvSpPr>
          <p:spPr>
            <a:xfrm>
              <a:off x="13188352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3" name="Rectangle 52">
              <a:extLst>
                <a:ext uri="{FF2B5EF4-FFF2-40B4-BE49-F238E27FC236}">
                  <a16:creationId xmlns:a16="http://schemas.microsoft.com/office/drawing/2014/main" id="{44CDF56B-61EC-5E05-D1C3-5516B1B0DBFB}"/>
                </a:ext>
              </a:extLst>
            </p:cNvPr>
            <p:cNvSpPr/>
            <p:nvPr/>
          </p:nvSpPr>
          <p:spPr>
            <a:xfrm>
              <a:off x="13908463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4" name="Rectangle 53">
              <a:extLst>
                <a:ext uri="{FF2B5EF4-FFF2-40B4-BE49-F238E27FC236}">
                  <a16:creationId xmlns:a16="http://schemas.microsoft.com/office/drawing/2014/main" id="{255D62C1-518C-4E9F-C501-0F5D859384EA}"/>
                </a:ext>
              </a:extLst>
            </p:cNvPr>
            <p:cNvSpPr/>
            <p:nvPr/>
          </p:nvSpPr>
          <p:spPr>
            <a:xfrm>
              <a:off x="14628574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5" name="Rectangle 54">
              <a:extLst>
                <a:ext uri="{FF2B5EF4-FFF2-40B4-BE49-F238E27FC236}">
                  <a16:creationId xmlns:a16="http://schemas.microsoft.com/office/drawing/2014/main" id="{F24E6C4D-EBB2-7D71-00CA-ED80FC5B2D87}"/>
                </a:ext>
              </a:extLst>
            </p:cNvPr>
            <p:cNvSpPr/>
            <p:nvPr/>
          </p:nvSpPr>
          <p:spPr>
            <a:xfrm>
              <a:off x="15348685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6" name="Rectangle 55">
              <a:extLst>
                <a:ext uri="{FF2B5EF4-FFF2-40B4-BE49-F238E27FC236}">
                  <a16:creationId xmlns:a16="http://schemas.microsoft.com/office/drawing/2014/main" id="{794E18B6-F64C-0477-7F56-84F6A8E50142}"/>
                </a:ext>
              </a:extLst>
            </p:cNvPr>
            <p:cNvSpPr/>
            <p:nvPr/>
          </p:nvSpPr>
          <p:spPr>
            <a:xfrm>
              <a:off x="16056730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7" name="Rectangle 13">
              <a:extLst>
                <a:ext uri="{FF2B5EF4-FFF2-40B4-BE49-F238E27FC236}">
                  <a16:creationId xmlns:a16="http://schemas.microsoft.com/office/drawing/2014/main" id="{80F882DC-FDEB-0B2A-711C-90C15FA3B0BB}"/>
                </a:ext>
              </a:extLst>
            </p:cNvPr>
            <p:cNvSpPr/>
            <p:nvPr/>
          </p:nvSpPr>
          <p:spPr>
            <a:xfrm>
              <a:off x="16776841" y="12636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8" name="Rectangle 20">
              <a:extLst>
                <a:ext uri="{FF2B5EF4-FFF2-40B4-BE49-F238E27FC236}">
                  <a16:creationId xmlns:a16="http://schemas.microsoft.com/office/drawing/2014/main" id="{1A9CDB27-8F68-E888-E755-F7AE3726A2C7}"/>
                </a:ext>
              </a:extLst>
            </p:cNvPr>
            <p:cNvSpPr/>
            <p:nvPr/>
          </p:nvSpPr>
          <p:spPr>
            <a:xfrm>
              <a:off x="16776841" y="84647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9" name="Rectangle 27">
              <a:extLst>
                <a:ext uri="{FF2B5EF4-FFF2-40B4-BE49-F238E27FC236}">
                  <a16:creationId xmlns:a16="http://schemas.microsoft.com/office/drawing/2014/main" id="{938689AE-D98C-572F-0C8B-62156CB2B13B}"/>
                </a:ext>
              </a:extLst>
            </p:cNvPr>
            <p:cNvSpPr/>
            <p:nvPr/>
          </p:nvSpPr>
          <p:spPr>
            <a:xfrm>
              <a:off x="16776841" y="156659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0" name="Rectangle 34">
              <a:extLst>
                <a:ext uri="{FF2B5EF4-FFF2-40B4-BE49-F238E27FC236}">
                  <a16:creationId xmlns:a16="http://schemas.microsoft.com/office/drawing/2014/main" id="{22017390-638F-2E6C-9719-C82E326269A4}"/>
                </a:ext>
              </a:extLst>
            </p:cNvPr>
            <p:cNvSpPr/>
            <p:nvPr/>
          </p:nvSpPr>
          <p:spPr>
            <a:xfrm>
              <a:off x="16776841" y="228035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Rectangle 41">
              <a:extLst>
                <a:ext uri="{FF2B5EF4-FFF2-40B4-BE49-F238E27FC236}">
                  <a16:creationId xmlns:a16="http://schemas.microsoft.com/office/drawing/2014/main" id="{F942AE83-FC35-95FB-E552-C371E27DF73C}"/>
                </a:ext>
              </a:extLst>
            </p:cNvPr>
            <p:cNvSpPr/>
            <p:nvPr/>
          </p:nvSpPr>
          <p:spPr>
            <a:xfrm>
              <a:off x="16776841" y="300046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2" name="Rectangle 48">
              <a:extLst>
                <a:ext uri="{FF2B5EF4-FFF2-40B4-BE49-F238E27FC236}">
                  <a16:creationId xmlns:a16="http://schemas.microsoft.com/office/drawing/2014/main" id="{3C2D6EE7-C177-0B6F-AB85-4804C97A71D5}"/>
                </a:ext>
              </a:extLst>
            </p:cNvPr>
            <p:cNvSpPr/>
            <p:nvPr/>
          </p:nvSpPr>
          <p:spPr>
            <a:xfrm>
              <a:off x="16776841" y="371422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3" name="Rectangle 55">
              <a:extLst>
                <a:ext uri="{FF2B5EF4-FFF2-40B4-BE49-F238E27FC236}">
                  <a16:creationId xmlns:a16="http://schemas.microsoft.com/office/drawing/2014/main" id="{9491B369-BD43-C987-7EFA-C09D0BADE79C}"/>
                </a:ext>
              </a:extLst>
            </p:cNvPr>
            <p:cNvSpPr/>
            <p:nvPr/>
          </p:nvSpPr>
          <p:spPr>
            <a:xfrm>
              <a:off x="16776841" y="443433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4" name="Rectangle 49">
              <a:extLst>
                <a:ext uri="{FF2B5EF4-FFF2-40B4-BE49-F238E27FC236}">
                  <a16:creationId xmlns:a16="http://schemas.microsoft.com/office/drawing/2014/main" id="{9D52E41D-BB26-D407-7759-28A4B245518B}"/>
                </a:ext>
              </a:extLst>
            </p:cNvPr>
            <p:cNvSpPr/>
            <p:nvPr/>
          </p:nvSpPr>
          <p:spPr>
            <a:xfrm>
              <a:off x="11748131" y="515444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5" name="Rectangle 50">
              <a:extLst>
                <a:ext uri="{FF2B5EF4-FFF2-40B4-BE49-F238E27FC236}">
                  <a16:creationId xmlns:a16="http://schemas.microsoft.com/office/drawing/2014/main" id="{580D5C93-49E6-93B1-2696-B5F9D9743983}"/>
                </a:ext>
              </a:extLst>
            </p:cNvPr>
            <p:cNvSpPr/>
            <p:nvPr/>
          </p:nvSpPr>
          <p:spPr>
            <a:xfrm>
              <a:off x="12468242" y="5154443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Rectangle 51">
              <a:extLst>
                <a:ext uri="{FF2B5EF4-FFF2-40B4-BE49-F238E27FC236}">
                  <a16:creationId xmlns:a16="http://schemas.microsoft.com/office/drawing/2014/main" id="{BB186A24-1B52-C210-C78C-46EA7ACA5649}"/>
                </a:ext>
              </a:extLst>
            </p:cNvPr>
            <p:cNvSpPr/>
            <p:nvPr/>
          </p:nvSpPr>
          <p:spPr>
            <a:xfrm>
              <a:off x="13188352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7" name="Rectangle 52">
              <a:extLst>
                <a:ext uri="{FF2B5EF4-FFF2-40B4-BE49-F238E27FC236}">
                  <a16:creationId xmlns:a16="http://schemas.microsoft.com/office/drawing/2014/main" id="{D4462044-0C35-D855-59B3-B0EE07D71F80}"/>
                </a:ext>
              </a:extLst>
            </p:cNvPr>
            <p:cNvSpPr/>
            <p:nvPr/>
          </p:nvSpPr>
          <p:spPr>
            <a:xfrm>
              <a:off x="13908463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8" name="Rectangle 53">
              <a:extLst>
                <a:ext uri="{FF2B5EF4-FFF2-40B4-BE49-F238E27FC236}">
                  <a16:creationId xmlns:a16="http://schemas.microsoft.com/office/drawing/2014/main" id="{AEE12CE8-F860-06B1-4A50-8A57CE9964E9}"/>
                </a:ext>
              </a:extLst>
            </p:cNvPr>
            <p:cNvSpPr/>
            <p:nvPr/>
          </p:nvSpPr>
          <p:spPr>
            <a:xfrm>
              <a:off x="14628574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9" name="Rectangle 54">
              <a:extLst>
                <a:ext uri="{FF2B5EF4-FFF2-40B4-BE49-F238E27FC236}">
                  <a16:creationId xmlns:a16="http://schemas.microsoft.com/office/drawing/2014/main" id="{7FA005BC-B88A-419B-C222-4430CC6110B3}"/>
                </a:ext>
              </a:extLst>
            </p:cNvPr>
            <p:cNvSpPr/>
            <p:nvPr/>
          </p:nvSpPr>
          <p:spPr>
            <a:xfrm>
              <a:off x="15348685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0" name="Rectangle 55">
              <a:extLst>
                <a:ext uri="{FF2B5EF4-FFF2-40B4-BE49-F238E27FC236}">
                  <a16:creationId xmlns:a16="http://schemas.microsoft.com/office/drawing/2014/main" id="{22505FE5-5ED1-AF4E-081B-7595B43AB6B7}"/>
                </a:ext>
              </a:extLst>
            </p:cNvPr>
            <p:cNvSpPr/>
            <p:nvPr/>
          </p:nvSpPr>
          <p:spPr>
            <a:xfrm>
              <a:off x="16056730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1" name="Rectangle 55">
              <a:extLst>
                <a:ext uri="{FF2B5EF4-FFF2-40B4-BE49-F238E27FC236}">
                  <a16:creationId xmlns:a16="http://schemas.microsoft.com/office/drawing/2014/main" id="{E4899A38-ECE7-A6E5-BB06-3985B4549458}"/>
                </a:ext>
              </a:extLst>
            </p:cNvPr>
            <p:cNvSpPr/>
            <p:nvPr/>
          </p:nvSpPr>
          <p:spPr>
            <a:xfrm>
              <a:off x="16776841" y="515444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2" name="Straight Connector 771">
              <a:extLst>
                <a:ext uri="{FF2B5EF4-FFF2-40B4-BE49-F238E27FC236}">
                  <a16:creationId xmlns:a16="http://schemas.microsoft.com/office/drawing/2014/main" id="{9082788E-6B92-7AF5-53D2-C0F5E1930EFF}"/>
                </a:ext>
              </a:extLst>
            </p:cNvPr>
            <p:cNvCxnSpPr/>
            <p:nvPr/>
          </p:nvCxnSpPr>
          <p:spPr>
            <a:xfrm>
              <a:off x="11756386" y="3000461"/>
              <a:ext cx="5741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Straight Connector 772">
              <a:extLst>
                <a:ext uri="{FF2B5EF4-FFF2-40B4-BE49-F238E27FC236}">
                  <a16:creationId xmlns:a16="http://schemas.microsoft.com/office/drawing/2014/main" id="{5170125C-7CC5-F39E-5721-F91F96B35887}"/>
                </a:ext>
              </a:extLst>
            </p:cNvPr>
            <p:cNvCxnSpPr/>
            <p:nvPr/>
          </p:nvCxnSpPr>
          <p:spPr>
            <a:xfrm>
              <a:off x="14626669" y="126369"/>
              <a:ext cx="0" cy="5760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FA446883-D560-FF01-9FA6-F73658D08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83790" y="2853137"/>
              <a:ext cx="292616" cy="29261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2F57438-B089-3D86-5237-A0BEDF377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45473" y="1419901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CBC31EF2-F38A-34E8-4B87-18B6F9F7CF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3216" y="1419901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30E6BC37-5BC2-6D29-F2E1-D9179F2B21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3216" y="428954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84D91854-A72E-9F49-F364-28B8490E0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3216" y="285186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96481BC6-96D8-54B7-1E1E-AA694D6AB5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83790" y="428827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76DB987D-C290-6CC1-95C0-CA36D00EDA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83790" y="1419901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1" name="Straight Connector 780">
              <a:extLst>
                <a:ext uri="{FF2B5EF4-FFF2-40B4-BE49-F238E27FC236}">
                  <a16:creationId xmlns:a16="http://schemas.microsoft.com/office/drawing/2014/main" id="{2352EBDB-608D-8661-84E0-8FBED2854F04}"/>
                </a:ext>
              </a:extLst>
            </p:cNvPr>
            <p:cNvCxnSpPr/>
            <p:nvPr/>
          </p:nvCxnSpPr>
          <p:spPr>
            <a:xfrm>
              <a:off x="6020901" y="126369"/>
              <a:ext cx="11484941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2" name="Rectangle 5">
              <a:extLst>
                <a:ext uri="{FF2B5EF4-FFF2-40B4-BE49-F238E27FC236}">
                  <a16:creationId xmlns:a16="http://schemas.microsoft.com/office/drawing/2014/main" id="{669F552F-E191-DA87-26C7-81958E7DFDE1}"/>
                </a:ext>
              </a:extLst>
            </p:cNvPr>
            <p:cNvSpPr/>
            <p:nvPr/>
          </p:nvSpPr>
          <p:spPr>
            <a:xfrm>
              <a:off x="6006931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3" name="Rectangle 6">
              <a:extLst>
                <a:ext uri="{FF2B5EF4-FFF2-40B4-BE49-F238E27FC236}">
                  <a16:creationId xmlns:a16="http://schemas.microsoft.com/office/drawing/2014/main" id="{09CBAF49-2567-A08C-1E0F-1CBD4B7A945A}"/>
                </a:ext>
              </a:extLst>
            </p:cNvPr>
            <p:cNvSpPr/>
            <p:nvPr/>
          </p:nvSpPr>
          <p:spPr>
            <a:xfrm>
              <a:off x="6727041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Rectangle 7">
              <a:extLst>
                <a:ext uri="{FF2B5EF4-FFF2-40B4-BE49-F238E27FC236}">
                  <a16:creationId xmlns:a16="http://schemas.microsoft.com/office/drawing/2014/main" id="{D362E2AC-C544-658F-E9FF-B40F6081E9B8}"/>
                </a:ext>
              </a:extLst>
            </p:cNvPr>
            <p:cNvSpPr/>
            <p:nvPr/>
          </p:nvSpPr>
          <p:spPr>
            <a:xfrm>
              <a:off x="7447152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5" name="Rectangle 9">
              <a:extLst>
                <a:ext uri="{FF2B5EF4-FFF2-40B4-BE49-F238E27FC236}">
                  <a16:creationId xmlns:a16="http://schemas.microsoft.com/office/drawing/2014/main" id="{0E3F6AE2-973D-13AA-9AF9-1A8DC4E89831}"/>
                </a:ext>
              </a:extLst>
            </p:cNvPr>
            <p:cNvSpPr/>
            <p:nvPr/>
          </p:nvSpPr>
          <p:spPr>
            <a:xfrm>
              <a:off x="8167263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6" name="Rectangle 11">
              <a:extLst>
                <a:ext uri="{FF2B5EF4-FFF2-40B4-BE49-F238E27FC236}">
                  <a16:creationId xmlns:a16="http://schemas.microsoft.com/office/drawing/2014/main" id="{8EC84AD7-C119-3D88-CCC1-65BD42567DD1}"/>
                </a:ext>
              </a:extLst>
            </p:cNvPr>
            <p:cNvSpPr/>
            <p:nvPr/>
          </p:nvSpPr>
          <p:spPr>
            <a:xfrm>
              <a:off x="8887374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Rectangle 12">
              <a:extLst>
                <a:ext uri="{FF2B5EF4-FFF2-40B4-BE49-F238E27FC236}">
                  <a16:creationId xmlns:a16="http://schemas.microsoft.com/office/drawing/2014/main" id="{D445585E-3F10-ED1F-DF04-5FC8CEF47DE6}"/>
                </a:ext>
              </a:extLst>
            </p:cNvPr>
            <p:cNvSpPr/>
            <p:nvPr/>
          </p:nvSpPr>
          <p:spPr>
            <a:xfrm>
              <a:off x="9607484" y="5872649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8" name="Rectangle 13">
              <a:extLst>
                <a:ext uri="{FF2B5EF4-FFF2-40B4-BE49-F238E27FC236}">
                  <a16:creationId xmlns:a16="http://schemas.microsoft.com/office/drawing/2014/main" id="{94F9A28D-EDA8-B75E-572B-2414A8284359}"/>
                </a:ext>
              </a:extLst>
            </p:cNvPr>
            <p:cNvSpPr/>
            <p:nvPr/>
          </p:nvSpPr>
          <p:spPr>
            <a:xfrm>
              <a:off x="10315530" y="5872649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9" name="Rectangle 14">
              <a:extLst>
                <a:ext uri="{FF2B5EF4-FFF2-40B4-BE49-F238E27FC236}">
                  <a16:creationId xmlns:a16="http://schemas.microsoft.com/office/drawing/2014/main" id="{5970A862-3640-966F-1B29-45EEF1B02816}"/>
                </a:ext>
              </a:extLst>
            </p:cNvPr>
            <p:cNvSpPr/>
            <p:nvPr/>
          </p:nvSpPr>
          <p:spPr>
            <a:xfrm>
              <a:off x="6006931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Rectangle 15">
              <a:extLst>
                <a:ext uri="{FF2B5EF4-FFF2-40B4-BE49-F238E27FC236}">
                  <a16:creationId xmlns:a16="http://schemas.microsoft.com/office/drawing/2014/main" id="{5E0E0949-BD43-DA79-413E-333F8231E72E}"/>
                </a:ext>
              </a:extLst>
            </p:cNvPr>
            <p:cNvSpPr/>
            <p:nvPr/>
          </p:nvSpPr>
          <p:spPr>
            <a:xfrm>
              <a:off x="6727041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1" name="Rectangle 16">
              <a:extLst>
                <a:ext uri="{FF2B5EF4-FFF2-40B4-BE49-F238E27FC236}">
                  <a16:creationId xmlns:a16="http://schemas.microsoft.com/office/drawing/2014/main" id="{406C7FC2-289B-7CBD-78E3-314B4BC83A3C}"/>
                </a:ext>
              </a:extLst>
            </p:cNvPr>
            <p:cNvSpPr/>
            <p:nvPr/>
          </p:nvSpPr>
          <p:spPr>
            <a:xfrm>
              <a:off x="7447152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2" name="Rectangle 17">
              <a:extLst>
                <a:ext uri="{FF2B5EF4-FFF2-40B4-BE49-F238E27FC236}">
                  <a16:creationId xmlns:a16="http://schemas.microsoft.com/office/drawing/2014/main" id="{F426E1AE-0C3D-7464-FA9F-7EE3A476C8B5}"/>
                </a:ext>
              </a:extLst>
            </p:cNvPr>
            <p:cNvSpPr/>
            <p:nvPr/>
          </p:nvSpPr>
          <p:spPr>
            <a:xfrm>
              <a:off x="8167263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3" name="Rectangle 18">
              <a:extLst>
                <a:ext uri="{FF2B5EF4-FFF2-40B4-BE49-F238E27FC236}">
                  <a16:creationId xmlns:a16="http://schemas.microsoft.com/office/drawing/2014/main" id="{3DB84253-29DD-BDF2-7C53-F97B9B91E0D8}"/>
                </a:ext>
              </a:extLst>
            </p:cNvPr>
            <p:cNvSpPr/>
            <p:nvPr/>
          </p:nvSpPr>
          <p:spPr>
            <a:xfrm>
              <a:off x="8887374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4" name="Rectangle 19">
              <a:extLst>
                <a:ext uri="{FF2B5EF4-FFF2-40B4-BE49-F238E27FC236}">
                  <a16:creationId xmlns:a16="http://schemas.microsoft.com/office/drawing/2014/main" id="{D4085323-62A1-24B0-09F5-004AE43BDED6}"/>
                </a:ext>
              </a:extLst>
            </p:cNvPr>
            <p:cNvSpPr/>
            <p:nvPr/>
          </p:nvSpPr>
          <p:spPr>
            <a:xfrm>
              <a:off x="9607484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5" name="Rectangle 20">
              <a:extLst>
                <a:ext uri="{FF2B5EF4-FFF2-40B4-BE49-F238E27FC236}">
                  <a16:creationId xmlns:a16="http://schemas.microsoft.com/office/drawing/2014/main" id="{4BE9528C-33C3-14E9-E122-161940137DC0}"/>
                </a:ext>
              </a:extLst>
            </p:cNvPr>
            <p:cNvSpPr/>
            <p:nvPr/>
          </p:nvSpPr>
          <p:spPr>
            <a:xfrm>
              <a:off x="10315530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6" name="Rectangle 21">
              <a:extLst>
                <a:ext uri="{FF2B5EF4-FFF2-40B4-BE49-F238E27FC236}">
                  <a16:creationId xmlns:a16="http://schemas.microsoft.com/office/drawing/2014/main" id="{0FF1ED3D-1490-7732-5EFA-9B73829C90F4}"/>
                </a:ext>
              </a:extLst>
            </p:cNvPr>
            <p:cNvSpPr/>
            <p:nvPr/>
          </p:nvSpPr>
          <p:spPr>
            <a:xfrm>
              <a:off x="6006931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7" name="Rectangle 22">
              <a:extLst>
                <a:ext uri="{FF2B5EF4-FFF2-40B4-BE49-F238E27FC236}">
                  <a16:creationId xmlns:a16="http://schemas.microsoft.com/office/drawing/2014/main" id="{0613B7D5-5FEC-C629-3299-2185997BED3C}"/>
                </a:ext>
              </a:extLst>
            </p:cNvPr>
            <p:cNvSpPr/>
            <p:nvPr/>
          </p:nvSpPr>
          <p:spPr>
            <a:xfrm>
              <a:off x="6727041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8" name="Rectangle 23">
              <a:extLst>
                <a:ext uri="{FF2B5EF4-FFF2-40B4-BE49-F238E27FC236}">
                  <a16:creationId xmlns:a16="http://schemas.microsoft.com/office/drawing/2014/main" id="{55E72CEE-2523-5F32-5D8F-74362938E6F6}"/>
                </a:ext>
              </a:extLst>
            </p:cNvPr>
            <p:cNvSpPr/>
            <p:nvPr/>
          </p:nvSpPr>
          <p:spPr>
            <a:xfrm>
              <a:off x="7447152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9" name="Rectangle 24">
              <a:extLst>
                <a:ext uri="{FF2B5EF4-FFF2-40B4-BE49-F238E27FC236}">
                  <a16:creationId xmlns:a16="http://schemas.microsoft.com/office/drawing/2014/main" id="{46A25196-BD85-1E8F-6D64-93FC15739C3C}"/>
                </a:ext>
              </a:extLst>
            </p:cNvPr>
            <p:cNvSpPr/>
            <p:nvPr/>
          </p:nvSpPr>
          <p:spPr>
            <a:xfrm>
              <a:off x="8167263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0" name="Rectangle 25">
              <a:extLst>
                <a:ext uri="{FF2B5EF4-FFF2-40B4-BE49-F238E27FC236}">
                  <a16:creationId xmlns:a16="http://schemas.microsoft.com/office/drawing/2014/main" id="{E104C5BE-A382-1E2C-51BE-5E25A13887BD}"/>
                </a:ext>
              </a:extLst>
            </p:cNvPr>
            <p:cNvSpPr/>
            <p:nvPr/>
          </p:nvSpPr>
          <p:spPr>
            <a:xfrm>
              <a:off x="8887374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1" name="Rectangle 26">
              <a:extLst>
                <a:ext uri="{FF2B5EF4-FFF2-40B4-BE49-F238E27FC236}">
                  <a16:creationId xmlns:a16="http://schemas.microsoft.com/office/drawing/2014/main" id="{C3EB2E2A-9124-3DCC-01CB-04BAFBE19322}"/>
                </a:ext>
              </a:extLst>
            </p:cNvPr>
            <p:cNvSpPr/>
            <p:nvPr/>
          </p:nvSpPr>
          <p:spPr>
            <a:xfrm>
              <a:off x="9607484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2" name="Rectangle 27">
              <a:extLst>
                <a:ext uri="{FF2B5EF4-FFF2-40B4-BE49-F238E27FC236}">
                  <a16:creationId xmlns:a16="http://schemas.microsoft.com/office/drawing/2014/main" id="{61DD678E-BA66-F41E-F962-0C1E37BBE48E}"/>
                </a:ext>
              </a:extLst>
            </p:cNvPr>
            <p:cNvSpPr/>
            <p:nvPr/>
          </p:nvSpPr>
          <p:spPr>
            <a:xfrm>
              <a:off x="10315530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3" name="Rectangle 28">
              <a:extLst>
                <a:ext uri="{FF2B5EF4-FFF2-40B4-BE49-F238E27FC236}">
                  <a16:creationId xmlns:a16="http://schemas.microsoft.com/office/drawing/2014/main" id="{1C9CD857-72A8-82E5-5207-3FAB172C3AF8}"/>
                </a:ext>
              </a:extLst>
            </p:cNvPr>
            <p:cNvSpPr/>
            <p:nvPr/>
          </p:nvSpPr>
          <p:spPr>
            <a:xfrm>
              <a:off x="6006931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4" name="Rectangle 29">
              <a:extLst>
                <a:ext uri="{FF2B5EF4-FFF2-40B4-BE49-F238E27FC236}">
                  <a16:creationId xmlns:a16="http://schemas.microsoft.com/office/drawing/2014/main" id="{39866C22-41FD-18E8-520A-F98404167E94}"/>
                </a:ext>
              </a:extLst>
            </p:cNvPr>
            <p:cNvSpPr/>
            <p:nvPr/>
          </p:nvSpPr>
          <p:spPr>
            <a:xfrm>
              <a:off x="6727041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5" name="Rectangle 30">
              <a:extLst>
                <a:ext uri="{FF2B5EF4-FFF2-40B4-BE49-F238E27FC236}">
                  <a16:creationId xmlns:a16="http://schemas.microsoft.com/office/drawing/2014/main" id="{A0423DA5-128C-1038-3720-8E7A54FC8673}"/>
                </a:ext>
              </a:extLst>
            </p:cNvPr>
            <p:cNvSpPr/>
            <p:nvPr/>
          </p:nvSpPr>
          <p:spPr>
            <a:xfrm>
              <a:off x="7447152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6" name="Rectangle 31">
              <a:extLst>
                <a:ext uri="{FF2B5EF4-FFF2-40B4-BE49-F238E27FC236}">
                  <a16:creationId xmlns:a16="http://schemas.microsoft.com/office/drawing/2014/main" id="{1D7F61A2-CD68-F793-B9B3-FD793206DFCE}"/>
                </a:ext>
              </a:extLst>
            </p:cNvPr>
            <p:cNvSpPr/>
            <p:nvPr/>
          </p:nvSpPr>
          <p:spPr>
            <a:xfrm>
              <a:off x="8167263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7" name="Rectangle 32">
              <a:extLst>
                <a:ext uri="{FF2B5EF4-FFF2-40B4-BE49-F238E27FC236}">
                  <a16:creationId xmlns:a16="http://schemas.microsoft.com/office/drawing/2014/main" id="{1F84677E-D99F-D101-7AC2-22B28EDA5EDE}"/>
                </a:ext>
              </a:extLst>
            </p:cNvPr>
            <p:cNvSpPr/>
            <p:nvPr/>
          </p:nvSpPr>
          <p:spPr>
            <a:xfrm>
              <a:off x="8887374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8" name="Rectangle 33">
              <a:extLst>
                <a:ext uri="{FF2B5EF4-FFF2-40B4-BE49-F238E27FC236}">
                  <a16:creationId xmlns:a16="http://schemas.microsoft.com/office/drawing/2014/main" id="{6F305EDB-BF55-90AE-4CDF-9642AA61F2A6}"/>
                </a:ext>
              </a:extLst>
            </p:cNvPr>
            <p:cNvSpPr/>
            <p:nvPr/>
          </p:nvSpPr>
          <p:spPr>
            <a:xfrm>
              <a:off x="9607484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9" name="Rectangle 34">
              <a:extLst>
                <a:ext uri="{FF2B5EF4-FFF2-40B4-BE49-F238E27FC236}">
                  <a16:creationId xmlns:a16="http://schemas.microsoft.com/office/drawing/2014/main" id="{5B8AE3C3-3901-0AAF-E2CB-18317CD3D673}"/>
                </a:ext>
              </a:extLst>
            </p:cNvPr>
            <p:cNvSpPr/>
            <p:nvPr/>
          </p:nvSpPr>
          <p:spPr>
            <a:xfrm>
              <a:off x="10315530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0" name="Rectangle 35">
              <a:extLst>
                <a:ext uri="{FF2B5EF4-FFF2-40B4-BE49-F238E27FC236}">
                  <a16:creationId xmlns:a16="http://schemas.microsoft.com/office/drawing/2014/main" id="{C7580DFC-B406-3DC1-0586-8E40D41924F4}"/>
                </a:ext>
              </a:extLst>
            </p:cNvPr>
            <p:cNvSpPr/>
            <p:nvPr/>
          </p:nvSpPr>
          <p:spPr>
            <a:xfrm>
              <a:off x="6006931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1" name="Rectangle 36">
              <a:extLst>
                <a:ext uri="{FF2B5EF4-FFF2-40B4-BE49-F238E27FC236}">
                  <a16:creationId xmlns:a16="http://schemas.microsoft.com/office/drawing/2014/main" id="{680BD101-EAA1-CD1D-9CE5-CD59748ABAA0}"/>
                </a:ext>
              </a:extLst>
            </p:cNvPr>
            <p:cNvSpPr/>
            <p:nvPr/>
          </p:nvSpPr>
          <p:spPr>
            <a:xfrm>
              <a:off x="6727041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2" name="Rectangle 37">
              <a:extLst>
                <a:ext uri="{FF2B5EF4-FFF2-40B4-BE49-F238E27FC236}">
                  <a16:creationId xmlns:a16="http://schemas.microsoft.com/office/drawing/2014/main" id="{0CC3ECFD-4696-28E3-A1DB-DC2CCFB1F8E2}"/>
                </a:ext>
              </a:extLst>
            </p:cNvPr>
            <p:cNvSpPr/>
            <p:nvPr/>
          </p:nvSpPr>
          <p:spPr>
            <a:xfrm>
              <a:off x="7447152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3" name="Rectangle 38">
              <a:extLst>
                <a:ext uri="{FF2B5EF4-FFF2-40B4-BE49-F238E27FC236}">
                  <a16:creationId xmlns:a16="http://schemas.microsoft.com/office/drawing/2014/main" id="{52827AB7-646A-290A-A535-D8F61960CCC0}"/>
                </a:ext>
              </a:extLst>
            </p:cNvPr>
            <p:cNvSpPr/>
            <p:nvPr/>
          </p:nvSpPr>
          <p:spPr>
            <a:xfrm>
              <a:off x="8167263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4" name="Rectangle 39">
              <a:extLst>
                <a:ext uri="{FF2B5EF4-FFF2-40B4-BE49-F238E27FC236}">
                  <a16:creationId xmlns:a16="http://schemas.microsoft.com/office/drawing/2014/main" id="{83124C7F-9C66-7D4B-176F-CB9AA99C3BA9}"/>
                </a:ext>
              </a:extLst>
            </p:cNvPr>
            <p:cNvSpPr/>
            <p:nvPr/>
          </p:nvSpPr>
          <p:spPr>
            <a:xfrm>
              <a:off x="8887374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Rectangle 40">
              <a:extLst>
                <a:ext uri="{FF2B5EF4-FFF2-40B4-BE49-F238E27FC236}">
                  <a16:creationId xmlns:a16="http://schemas.microsoft.com/office/drawing/2014/main" id="{6652D627-9532-7297-303A-F92C866F9925}"/>
                </a:ext>
              </a:extLst>
            </p:cNvPr>
            <p:cNvSpPr/>
            <p:nvPr/>
          </p:nvSpPr>
          <p:spPr>
            <a:xfrm>
              <a:off x="9607484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6" name="Rectangle 41">
              <a:extLst>
                <a:ext uri="{FF2B5EF4-FFF2-40B4-BE49-F238E27FC236}">
                  <a16:creationId xmlns:a16="http://schemas.microsoft.com/office/drawing/2014/main" id="{E06A5B50-704D-4AD8-4340-D25546C47A46}"/>
                </a:ext>
              </a:extLst>
            </p:cNvPr>
            <p:cNvSpPr/>
            <p:nvPr/>
          </p:nvSpPr>
          <p:spPr>
            <a:xfrm>
              <a:off x="10315530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7" name="Rectangle 42">
              <a:extLst>
                <a:ext uri="{FF2B5EF4-FFF2-40B4-BE49-F238E27FC236}">
                  <a16:creationId xmlns:a16="http://schemas.microsoft.com/office/drawing/2014/main" id="{DCBD388A-AE17-DBB9-7A7B-A3EDD4DFB3EC}"/>
                </a:ext>
              </a:extLst>
            </p:cNvPr>
            <p:cNvSpPr/>
            <p:nvPr/>
          </p:nvSpPr>
          <p:spPr>
            <a:xfrm>
              <a:off x="6006931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Rectangle 43">
              <a:extLst>
                <a:ext uri="{FF2B5EF4-FFF2-40B4-BE49-F238E27FC236}">
                  <a16:creationId xmlns:a16="http://schemas.microsoft.com/office/drawing/2014/main" id="{0D179AE5-075D-6B6E-FE0F-98E8869A6680}"/>
                </a:ext>
              </a:extLst>
            </p:cNvPr>
            <p:cNvSpPr/>
            <p:nvPr/>
          </p:nvSpPr>
          <p:spPr>
            <a:xfrm>
              <a:off x="6727041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9" name="Rectangle 44">
              <a:extLst>
                <a:ext uri="{FF2B5EF4-FFF2-40B4-BE49-F238E27FC236}">
                  <a16:creationId xmlns:a16="http://schemas.microsoft.com/office/drawing/2014/main" id="{BA5B4655-834C-982C-E389-A0800630C4A3}"/>
                </a:ext>
              </a:extLst>
            </p:cNvPr>
            <p:cNvSpPr/>
            <p:nvPr/>
          </p:nvSpPr>
          <p:spPr>
            <a:xfrm>
              <a:off x="7447152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0" name="Rectangle 45">
              <a:extLst>
                <a:ext uri="{FF2B5EF4-FFF2-40B4-BE49-F238E27FC236}">
                  <a16:creationId xmlns:a16="http://schemas.microsoft.com/office/drawing/2014/main" id="{12786FD7-834B-6BAD-D250-F4F076C078AF}"/>
                </a:ext>
              </a:extLst>
            </p:cNvPr>
            <p:cNvSpPr/>
            <p:nvPr/>
          </p:nvSpPr>
          <p:spPr>
            <a:xfrm>
              <a:off x="8167263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Rectangle 46">
              <a:extLst>
                <a:ext uri="{FF2B5EF4-FFF2-40B4-BE49-F238E27FC236}">
                  <a16:creationId xmlns:a16="http://schemas.microsoft.com/office/drawing/2014/main" id="{5E085061-B8B3-F96D-7D13-FADB5D1C8E0F}"/>
                </a:ext>
              </a:extLst>
            </p:cNvPr>
            <p:cNvSpPr/>
            <p:nvPr/>
          </p:nvSpPr>
          <p:spPr>
            <a:xfrm>
              <a:off x="8887374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Rectangle 47">
              <a:extLst>
                <a:ext uri="{FF2B5EF4-FFF2-40B4-BE49-F238E27FC236}">
                  <a16:creationId xmlns:a16="http://schemas.microsoft.com/office/drawing/2014/main" id="{BC9D47A6-BF4F-0D5C-56E6-9C57A2E26296}"/>
                </a:ext>
              </a:extLst>
            </p:cNvPr>
            <p:cNvSpPr/>
            <p:nvPr/>
          </p:nvSpPr>
          <p:spPr>
            <a:xfrm>
              <a:off x="9607484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3" name="Rectangle 48">
              <a:extLst>
                <a:ext uri="{FF2B5EF4-FFF2-40B4-BE49-F238E27FC236}">
                  <a16:creationId xmlns:a16="http://schemas.microsoft.com/office/drawing/2014/main" id="{55D172AD-E740-5330-B4E0-B285958CB61F}"/>
                </a:ext>
              </a:extLst>
            </p:cNvPr>
            <p:cNvSpPr/>
            <p:nvPr/>
          </p:nvSpPr>
          <p:spPr>
            <a:xfrm>
              <a:off x="10315530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Rectangle 49">
              <a:extLst>
                <a:ext uri="{FF2B5EF4-FFF2-40B4-BE49-F238E27FC236}">
                  <a16:creationId xmlns:a16="http://schemas.microsoft.com/office/drawing/2014/main" id="{B7224D69-0AD6-F590-FF05-23401DDE2C74}"/>
                </a:ext>
              </a:extLst>
            </p:cNvPr>
            <p:cNvSpPr/>
            <p:nvPr/>
          </p:nvSpPr>
          <p:spPr>
            <a:xfrm>
              <a:off x="6006931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5" name="Rectangle 50">
              <a:extLst>
                <a:ext uri="{FF2B5EF4-FFF2-40B4-BE49-F238E27FC236}">
                  <a16:creationId xmlns:a16="http://schemas.microsoft.com/office/drawing/2014/main" id="{A699C93D-E854-0930-AD47-6D988B624704}"/>
                </a:ext>
              </a:extLst>
            </p:cNvPr>
            <p:cNvSpPr/>
            <p:nvPr/>
          </p:nvSpPr>
          <p:spPr>
            <a:xfrm>
              <a:off x="6727041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6" name="Rectangle 51">
              <a:extLst>
                <a:ext uri="{FF2B5EF4-FFF2-40B4-BE49-F238E27FC236}">
                  <a16:creationId xmlns:a16="http://schemas.microsoft.com/office/drawing/2014/main" id="{1214E13D-ED79-7DA0-51CC-DBA2535719F7}"/>
                </a:ext>
              </a:extLst>
            </p:cNvPr>
            <p:cNvSpPr/>
            <p:nvPr/>
          </p:nvSpPr>
          <p:spPr>
            <a:xfrm>
              <a:off x="7447152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7" name="Rectangle 52">
              <a:extLst>
                <a:ext uri="{FF2B5EF4-FFF2-40B4-BE49-F238E27FC236}">
                  <a16:creationId xmlns:a16="http://schemas.microsoft.com/office/drawing/2014/main" id="{58B095C7-F146-B576-2659-966E31A8C831}"/>
                </a:ext>
              </a:extLst>
            </p:cNvPr>
            <p:cNvSpPr/>
            <p:nvPr/>
          </p:nvSpPr>
          <p:spPr>
            <a:xfrm>
              <a:off x="8167263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8" name="Rectangle 53">
              <a:extLst>
                <a:ext uri="{FF2B5EF4-FFF2-40B4-BE49-F238E27FC236}">
                  <a16:creationId xmlns:a16="http://schemas.microsoft.com/office/drawing/2014/main" id="{FAC4C22B-6047-5A6A-8339-5E3F2EA17BB6}"/>
                </a:ext>
              </a:extLst>
            </p:cNvPr>
            <p:cNvSpPr/>
            <p:nvPr/>
          </p:nvSpPr>
          <p:spPr>
            <a:xfrm>
              <a:off x="8887374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9" name="Rectangle 54">
              <a:extLst>
                <a:ext uri="{FF2B5EF4-FFF2-40B4-BE49-F238E27FC236}">
                  <a16:creationId xmlns:a16="http://schemas.microsoft.com/office/drawing/2014/main" id="{DB9F4622-A156-7AFF-4B40-C8906657EBC6}"/>
                </a:ext>
              </a:extLst>
            </p:cNvPr>
            <p:cNvSpPr/>
            <p:nvPr/>
          </p:nvSpPr>
          <p:spPr>
            <a:xfrm>
              <a:off x="9607484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0" name="Rectangle 55">
              <a:extLst>
                <a:ext uri="{FF2B5EF4-FFF2-40B4-BE49-F238E27FC236}">
                  <a16:creationId xmlns:a16="http://schemas.microsoft.com/office/drawing/2014/main" id="{CB7FCDA3-151E-3550-797B-F692FB2169F3}"/>
                </a:ext>
              </a:extLst>
            </p:cNvPr>
            <p:cNvSpPr/>
            <p:nvPr/>
          </p:nvSpPr>
          <p:spPr>
            <a:xfrm>
              <a:off x="10315530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1" name="Rectangle 13">
              <a:extLst>
                <a:ext uri="{FF2B5EF4-FFF2-40B4-BE49-F238E27FC236}">
                  <a16:creationId xmlns:a16="http://schemas.microsoft.com/office/drawing/2014/main" id="{C81D9081-3063-5D03-DDA3-985C50F2FB4E}"/>
                </a:ext>
              </a:extLst>
            </p:cNvPr>
            <p:cNvSpPr/>
            <p:nvPr/>
          </p:nvSpPr>
          <p:spPr>
            <a:xfrm>
              <a:off x="11035640" y="5872649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2" name="Rectangle 20">
              <a:extLst>
                <a:ext uri="{FF2B5EF4-FFF2-40B4-BE49-F238E27FC236}">
                  <a16:creationId xmlns:a16="http://schemas.microsoft.com/office/drawing/2014/main" id="{7A3C5BF6-06D6-2819-CA14-C058173E9D5D}"/>
                </a:ext>
              </a:extLst>
            </p:cNvPr>
            <p:cNvSpPr/>
            <p:nvPr/>
          </p:nvSpPr>
          <p:spPr>
            <a:xfrm>
              <a:off x="11035640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3" name="Rectangle 27">
              <a:extLst>
                <a:ext uri="{FF2B5EF4-FFF2-40B4-BE49-F238E27FC236}">
                  <a16:creationId xmlns:a16="http://schemas.microsoft.com/office/drawing/2014/main" id="{44D7F478-BEE7-CB36-20E4-35F50F2BAA01}"/>
                </a:ext>
              </a:extLst>
            </p:cNvPr>
            <p:cNvSpPr/>
            <p:nvPr/>
          </p:nvSpPr>
          <p:spPr>
            <a:xfrm>
              <a:off x="11035640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4" name="Rectangle 34">
              <a:extLst>
                <a:ext uri="{FF2B5EF4-FFF2-40B4-BE49-F238E27FC236}">
                  <a16:creationId xmlns:a16="http://schemas.microsoft.com/office/drawing/2014/main" id="{69D93E8E-5314-FA72-F566-99FCBA1C7EA4}"/>
                </a:ext>
              </a:extLst>
            </p:cNvPr>
            <p:cNvSpPr/>
            <p:nvPr/>
          </p:nvSpPr>
          <p:spPr>
            <a:xfrm>
              <a:off x="11035640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5" name="Rectangle 41">
              <a:extLst>
                <a:ext uri="{FF2B5EF4-FFF2-40B4-BE49-F238E27FC236}">
                  <a16:creationId xmlns:a16="http://schemas.microsoft.com/office/drawing/2014/main" id="{86E8E012-3420-F5A1-A29D-8BF1EE9D6AE5}"/>
                </a:ext>
              </a:extLst>
            </p:cNvPr>
            <p:cNvSpPr/>
            <p:nvPr/>
          </p:nvSpPr>
          <p:spPr>
            <a:xfrm>
              <a:off x="11035640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Rectangle 48">
              <a:extLst>
                <a:ext uri="{FF2B5EF4-FFF2-40B4-BE49-F238E27FC236}">
                  <a16:creationId xmlns:a16="http://schemas.microsoft.com/office/drawing/2014/main" id="{D8769C2D-5960-2CE4-6D50-60F38B977646}"/>
                </a:ext>
              </a:extLst>
            </p:cNvPr>
            <p:cNvSpPr/>
            <p:nvPr/>
          </p:nvSpPr>
          <p:spPr>
            <a:xfrm>
              <a:off x="11035640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7" name="Rectangle 55">
              <a:extLst>
                <a:ext uri="{FF2B5EF4-FFF2-40B4-BE49-F238E27FC236}">
                  <a16:creationId xmlns:a16="http://schemas.microsoft.com/office/drawing/2014/main" id="{E835EE20-BED7-2C0F-78C5-E8499F79AF55}"/>
                </a:ext>
              </a:extLst>
            </p:cNvPr>
            <p:cNvSpPr/>
            <p:nvPr/>
          </p:nvSpPr>
          <p:spPr>
            <a:xfrm>
              <a:off x="11035640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8" name="Rectangle 49">
              <a:extLst>
                <a:ext uri="{FF2B5EF4-FFF2-40B4-BE49-F238E27FC236}">
                  <a16:creationId xmlns:a16="http://schemas.microsoft.com/office/drawing/2014/main" id="{FCFA30B6-E3DB-62B8-A84B-521FEFBEA3F1}"/>
                </a:ext>
              </a:extLst>
            </p:cNvPr>
            <p:cNvSpPr/>
            <p:nvPr/>
          </p:nvSpPr>
          <p:spPr>
            <a:xfrm>
              <a:off x="6006931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9" name="Rectangle 50">
              <a:extLst>
                <a:ext uri="{FF2B5EF4-FFF2-40B4-BE49-F238E27FC236}">
                  <a16:creationId xmlns:a16="http://schemas.microsoft.com/office/drawing/2014/main" id="{4191FFBB-6216-0CE5-D5C8-050D46993E03}"/>
                </a:ext>
              </a:extLst>
            </p:cNvPr>
            <p:cNvSpPr/>
            <p:nvPr/>
          </p:nvSpPr>
          <p:spPr>
            <a:xfrm>
              <a:off x="6727041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0" name="Rectangle 51">
              <a:extLst>
                <a:ext uri="{FF2B5EF4-FFF2-40B4-BE49-F238E27FC236}">
                  <a16:creationId xmlns:a16="http://schemas.microsoft.com/office/drawing/2014/main" id="{478967AC-5026-F55F-123B-3D0904563CA4}"/>
                </a:ext>
              </a:extLst>
            </p:cNvPr>
            <p:cNvSpPr/>
            <p:nvPr/>
          </p:nvSpPr>
          <p:spPr>
            <a:xfrm>
              <a:off x="7447152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1" name="Rectangle 52">
              <a:extLst>
                <a:ext uri="{FF2B5EF4-FFF2-40B4-BE49-F238E27FC236}">
                  <a16:creationId xmlns:a16="http://schemas.microsoft.com/office/drawing/2014/main" id="{6901ABB1-C1D4-7D6D-175B-F495431150B8}"/>
                </a:ext>
              </a:extLst>
            </p:cNvPr>
            <p:cNvSpPr/>
            <p:nvPr/>
          </p:nvSpPr>
          <p:spPr>
            <a:xfrm>
              <a:off x="8167263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2" name="Rectangle 53">
              <a:extLst>
                <a:ext uri="{FF2B5EF4-FFF2-40B4-BE49-F238E27FC236}">
                  <a16:creationId xmlns:a16="http://schemas.microsoft.com/office/drawing/2014/main" id="{48F91ED0-523D-6AC7-77FE-000940C2DB40}"/>
                </a:ext>
              </a:extLst>
            </p:cNvPr>
            <p:cNvSpPr/>
            <p:nvPr/>
          </p:nvSpPr>
          <p:spPr>
            <a:xfrm>
              <a:off x="8887374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3" name="Rectangle 54">
              <a:extLst>
                <a:ext uri="{FF2B5EF4-FFF2-40B4-BE49-F238E27FC236}">
                  <a16:creationId xmlns:a16="http://schemas.microsoft.com/office/drawing/2014/main" id="{7F3C79D7-3943-670C-1599-BEFB064FDA3C}"/>
                </a:ext>
              </a:extLst>
            </p:cNvPr>
            <p:cNvSpPr/>
            <p:nvPr/>
          </p:nvSpPr>
          <p:spPr>
            <a:xfrm>
              <a:off x="9607484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4" name="Rectangle 55">
              <a:extLst>
                <a:ext uri="{FF2B5EF4-FFF2-40B4-BE49-F238E27FC236}">
                  <a16:creationId xmlns:a16="http://schemas.microsoft.com/office/drawing/2014/main" id="{5A3DEC45-633C-34E3-4C86-749305C040E8}"/>
                </a:ext>
              </a:extLst>
            </p:cNvPr>
            <p:cNvSpPr/>
            <p:nvPr/>
          </p:nvSpPr>
          <p:spPr>
            <a:xfrm>
              <a:off x="10315530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5" name="Rectangle 55">
              <a:extLst>
                <a:ext uri="{FF2B5EF4-FFF2-40B4-BE49-F238E27FC236}">
                  <a16:creationId xmlns:a16="http://schemas.microsoft.com/office/drawing/2014/main" id="{FED73B00-4877-65F7-F2E4-BC7B40BFF7B8}"/>
                </a:ext>
              </a:extLst>
            </p:cNvPr>
            <p:cNvSpPr/>
            <p:nvPr/>
          </p:nvSpPr>
          <p:spPr>
            <a:xfrm>
              <a:off x="11035640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0C85FB33-A7B5-16C1-0A5E-829EB1ABEA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6653" y="717062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57D4F6E3-B7B7-32D2-F8CE-5C748486A9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4395" y="7167451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22912E2-AEAC-E344-97FC-DB58074AD7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2208" y="1004090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9370B29D-F085-69E4-5460-0576552A0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4395" y="1004090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1DA7BB41-6F2C-0AB2-37CB-8545B028E70F}"/>
                </a:ext>
              </a:extLst>
            </p:cNvPr>
            <p:cNvCxnSpPr/>
            <p:nvPr/>
          </p:nvCxnSpPr>
          <p:spPr>
            <a:xfrm>
              <a:off x="6024711" y="126369"/>
              <a:ext cx="0" cy="114851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Straight Connector 850">
              <a:extLst>
                <a:ext uri="{FF2B5EF4-FFF2-40B4-BE49-F238E27FC236}">
                  <a16:creationId xmlns:a16="http://schemas.microsoft.com/office/drawing/2014/main" id="{DE01029B-B46B-DF7E-0DC6-C7650CFDAEE9}"/>
                </a:ext>
              </a:extLst>
            </p:cNvPr>
            <p:cNvCxnSpPr/>
            <p:nvPr/>
          </p:nvCxnSpPr>
          <p:spPr>
            <a:xfrm>
              <a:off x="6024711" y="8746742"/>
              <a:ext cx="5741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C8C7E871-1A73-37C3-9E2A-BE7A67AAEA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4395" y="8596243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E55E0B52-D2D1-84A3-D138-B376CF757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6653" y="860068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35C2C659-89AD-23C3-012B-553086225C76}"/>
                </a:ext>
              </a:extLst>
            </p:cNvPr>
            <p:cNvCxnSpPr/>
            <p:nvPr/>
          </p:nvCxnSpPr>
          <p:spPr>
            <a:xfrm>
              <a:off x="8886104" y="5872649"/>
              <a:ext cx="0" cy="5760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9D10AF58-A05E-E147-1379-97D1B5C85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8779" y="8600688"/>
              <a:ext cx="292616" cy="29261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1BD051B7-4FB4-63CB-DBDA-67CD2250E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4969" y="10037734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3C6AF25F-F115-49E5-2C67-69D5621F5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4969" y="7170627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Rectangle 5">
              <a:extLst>
                <a:ext uri="{FF2B5EF4-FFF2-40B4-BE49-F238E27FC236}">
                  <a16:creationId xmlns:a16="http://schemas.microsoft.com/office/drawing/2014/main" id="{A12F24ED-5423-ADCA-ABEB-BCAF25AD7A51}"/>
                </a:ext>
              </a:extLst>
            </p:cNvPr>
            <p:cNvSpPr/>
            <p:nvPr/>
          </p:nvSpPr>
          <p:spPr>
            <a:xfrm>
              <a:off x="11748131" y="5872649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9" name="Rectangle 6">
              <a:extLst>
                <a:ext uri="{FF2B5EF4-FFF2-40B4-BE49-F238E27FC236}">
                  <a16:creationId xmlns:a16="http://schemas.microsoft.com/office/drawing/2014/main" id="{74079FE0-105F-29A9-1C74-1DF524CBBD74}"/>
                </a:ext>
              </a:extLst>
            </p:cNvPr>
            <p:cNvSpPr/>
            <p:nvPr/>
          </p:nvSpPr>
          <p:spPr>
            <a:xfrm>
              <a:off x="12468242" y="5872649"/>
              <a:ext cx="720111" cy="720111"/>
            </a:xfrm>
            <a:prstGeom prst="rect">
              <a:avLst/>
            </a:prstGeom>
            <a:solidFill>
              <a:srgbClr val="FF701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0" name="Rectangle 7">
              <a:extLst>
                <a:ext uri="{FF2B5EF4-FFF2-40B4-BE49-F238E27FC236}">
                  <a16:creationId xmlns:a16="http://schemas.microsoft.com/office/drawing/2014/main" id="{F34EEE87-079D-D677-9EAE-E63D690AF2D2}"/>
                </a:ext>
              </a:extLst>
            </p:cNvPr>
            <p:cNvSpPr/>
            <p:nvPr/>
          </p:nvSpPr>
          <p:spPr>
            <a:xfrm>
              <a:off x="13188352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1" name="Rectangle 9">
              <a:extLst>
                <a:ext uri="{FF2B5EF4-FFF2-40B4-BE49-F238E27FC236}">
                  <a16:creationId xmlns:a16="http://schemas.microsoft.com/office/drawing/2014/main" id="{57477DE6-AC0F-3DC5-FEA8-9387345010C3}"/>
                </a:ext>
              </a:extLst>
            </p:cNvPr>
            <p:cNvSpPr/>
            <p:nvPr/>
          </p:nvSpPr>
          <p:spPr>
            <a:xfrm>
              <a:off x="13908463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2" name="Rectangle 11">
              <a:extLst>
                <a:ext uri="{FF2B5EF4-FFF2-40B4-BE49-F238E27FC236}">
                  <a16:creationId xmlns:a16="http://schemas.microsoft.com/office/drawing/2014/main" id="{F1869467-C73F-12D7-7995-067CBDD8BC98}"/>
                </a:ext>
              </a:extLst>
            </p:cNvPr>
            <p:cNvSpPr/>
            <p:nvPr/>
          </p:nvSpPr>
          <p:spPr>
            <a:xfrm>
              <a:off x="14628574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3" name="Rectangle 12">
              <a:extLst>
                <a:ext uri="{FF2B5EF4-FFF2-40B4-BE49-F238E27FC236}">
                  <a16:creationId xmlns:a16="http://schemas.microsoft.com/office/drawing/2014/main" id="{25C0953B-E261-06DD-D5DA-44E9B86F8FA7}"/>
                </a:ext>
              </a:extLst>
            </p:cNvPr>
            <p:cNvSpPr/>
            <p:nvPr/>
          </p:nvSpPr>
          <p:spPr>
            <a:xfrm>
              <a:off x="15348685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4" name="Rectangle 13">
              <a:extLst>
                <a:ext uri="{FF2B5EF4-FFF2-40B4-BE49-F238E27FC236}">
                  <a16:creationId xmlns:a16="http://schemas.microsoft.com/office/drawing/2014/main" id="{CDC456F5-5D8B-EBD5-8054-D0669A646166}"/>
                </a:ext>
              </a:extLst>
            </p:cNvPr>
            <p:cNvSpPr/>
            <p:nvPr/>
          </p:nvSpPr>
          <p:spPr>
            <a:xfrm>
              <a:off x="16056730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5" name="Rectangle 14">
              <a:extLst>
                <a:ext uri="{FF2B5EF4-FFF2-40B4-BE49-F238E27FC236}">
                  <a16:creationId xmlns:a16="http://schemas.microsoft.com/office/drawing/2014/main" id="{A7104C69-2861-A8C3-5B83-F54AABCA106A}"/>
                </a:ext>
              </a:extLst>
            </p:cNvPr>
            <p:cNvSpPr/>
            <p:nvPr/>
          </p:nvSpPr>
          <p:spPr>
            <a:xfrm>
              <a:off x="11748131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6" name="Rectangle 15">
              <a:extLst>
                <a:ext uri="{FF2B5EF4-FFF2-40B4-BE49-F238E27FC236}">
                  <a16:creationId xmlns:a16="http://schemas.microsoft.com/office/drawing/2014/main" id="{3F672FED-F2EF-1227-CCFA-08C0A13B139A}"/>
                </a:ext>
              </a:extLst>
            </p:cNvPr>
            <p:cNvSpPr/>
            <p:nvPr/>
          </p:nvSpPr>
          <p:spPr>
            <a:xfrm>
              <a:off x="12468242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7" name="Rectangle 16">
              <a:extLst>
                <a:ext uri="{FF2B5EF4-FFF2-40B4-BE49-F238E27FC236}">
                  <a16:creationId xmlns:a16="http://schemas.microsoft.com/office/drawing/2014/main" id="{1A69A10F-2484-6A22-0B26-E0EBA0E20490}"/>
                </a:ext>
              </a:extLst>
            </p:cNvPr>
            <p:cNvSpPr/>
            <p:nvPr/>
          </p:nvSpPr>
          <p:spPr>
            <a:xfrm>
              <a:off x="13188352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8" name="Rectangle 17">
              <a:extLst>
                <a:ext uri="{FF2B5EF4-FFF2-40B4-BE49-F238E27FC236}">
                  <a16:creationId xmlns:a16="http://schemas.microsoft.com/office/drawing/2014/main" id="{20373871-19E0-3F18-4050-48C4FF8FA702}"/>
                </a:ext>
              </a:extLst>
            </p:cNvPr>
            <p:cNvSpPr/>
            <p:nvPr/>
          </p:nvSpPr>
          <p:spPr>
            <a:xfrm>
              <a:off x="13908463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9" name="Rectangle 18">
              <a:extLst>
                <a:ext uri="{FF2B5EF4-FFF2-40B4-BE49-F238E27FC236}">
                  <a16:creationId xmlns:a16="http://schemas.microsoft.com/office/drawing/2014/main" id="{B5DFFB9C-4E67-8D65-09D1-8E89A0385E15}"/>
                </a:ext>
              </a:extLst>
            </p:cNvPr>
            <p:cNvSpPr/>
            <p:nvPr/>
          </p:nvSpPr>
          <p:spPr>
            <a:xfrm>
              <a:off x="14628574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0" name="Rectangle 19">
              <a:extLst>
                <a:ext uri="{FF2B5EF4-FFF2-40B4-BE49-F238E27FC236}">
                  <a16:creationId xmlns:a16="http://schemas.microsoft.com/office/drawing/2014/main" id="{64339076-3C7C-0F00-F945-5A137BDCFE28}"/>
                </a:ext>
              </a:extLst>
            </p:cNvPr>
            <p:cNvSpPr/>
            <p:nvPr/>
          </p:nvSpPr>
          <p:spPr>
            <a:xfrm>
              <a:off x="15348685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1" name="Rectangle 20">
              <a:extLst>
                <a:ext uri="{FF2B5EF4-FFF2-40B4-BE49-F238E27FC236}">
                  <a16:creationId xmlns:a16="http://schemas.microsoft.com/office/drawing/2014/main" id="{833ED060-167E-BD9C-C1C2-9A2256297C11}"/>
                </a:ext>
              </a:extLst>
            </p:cNvPr>
            <p:cNvSpPr/>
            <p:nvPr/>
          </p:nvSpPr>
          <p:spPr>
            <a:xfrm>
              <a:off x="16056730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2" name="Rectangle 21">
              <a:extLst>
                <a:ext uri="{FF2B5EF4-FFF2-40B4-BE49-F238E27FC236}">
                  <a16:creationId xmlns:a16="http://schemas.microsoft.com/office/drawing/2014/main" id="{971D579F-A854-1EF8-06E0-4598F1356A47}"/>
                </a:ext>
              </a:extLst>
            </p:cNvPr>
            <p:cNvSpPr/>
            <p:nvPr/>
          </p:nvSpPr>
          <p:spPr>
            <a:xfrm>
              <a:off x="11748131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3" name="Rectangle 22">
              <a:extLst>
                <a:ext uri="{FF2B5EF4-FFF2-40B4-BE49-F238E27FC236}">
                  <a16:creationId xmlns:a16="http://schemas.microsoft.com/office/drawing/2014/main" id="{F056C59A-9F06-8AD6-D1FF-6438B98C4E94}"/>
                </a:ext>
              </a:extLst>
            </p:cNvPr>
            <p:cNvSpPr/>
            <p:nvPr/>
          </p:nvSpPr>
          <p:spPr>
            <a:xfrm>
              <a:off x="12468242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4" name="Rectangle 23">
              <a:extLst>
                <a:ext uri="{FF2B5EF4-FFF2-40B4-BE49-F238E27FC236}">
                  <a16:creationId xmlns:a16="http://schemas.microsoft.com/office/drawing/2014/main" id="{FEC59A8F-4160-8859-5E1A-5F02AFE0A15C}"/>
                </a:ext>
              </a:extLst>
            </p:cNvPr>
            <p:cNvSpPr/>
            <p:nvPr/>
          </p:nvSpPr>
          <p:spPr>
            <a:xfrm>
              <a:off x="13188352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5" name="Rectangle 24">
              <a:extLst>
                <a:ext uri="{FF2B5EF4-FFF2-40B4-BE49-F238E27FC236}">
                  <a16:creationId xmlns:a16="http://schemas.microsoft.com/office/drawing/2014/main" id="{FCFAE02C-A877-D423-6842-E81D484367D9}"/>
                </a:ext>
              </a:extLst>
            </p:cNvPr>
            <p:cNvSpPr/>
            <p:nvPr/>
          </p:nvSpPr>
          <p:spPr>
            <a:xfrm>
              <a:off x="13908463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6" name="Rectangle 25">
              <a:extLst>
                <a:ext uri="{FF2B5EF4-FFF2-40B4-BE49-F238E27FC236}">
                  <a16:creationId xmlns:a16="http://schemas.microsoft.com/office/drawing/2014/main" id="{775B9170-9597-46EC-5D6D-A8B4E7AB3990}"/>
                </a:ext>
              </a:extLst>
            </p:cNvPr>
            <p:cNvSpPr/>
            <p:nvPr/>
          </p:nvSpPr>
          <p:spPr>
            <a:xfrm>
              <a:off x="14628574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7" name="Rectangle 26">
              <a:extLst>
                <a:ext uri="{FF2B5EF4-FFF2-40B4-BE49-F238E27FC236}">
                  <a16:creationId xmlns:a16="http://schemas.microsoft.com/office/drawing/2014/main" id="{A8798E18-6A8F-C022-448F-2065D0B8BF4F}"/>
                </a:ext>
              </a:extLst>
            </p:cNvPr>
            <p:cNvSpPr/>
            <p:nvPr/>
          </p:nvSpPr>
          <p:spPr>
            <a:xfrm>
              <a:off x="15348685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8" name="Rectangle 27">
              <a:extLst>
                <a:ext uri="{FF2B5EF4-FFF2-40B4-BE49-F238E27FC236}">
                  <a16:creationId xmlns:a16="http://schemas.microsoft.com/office/drawing/2014/main" id="{2BE9B08B-DB20-2379-0C7B-A14C177BC630}"/>
                </a:ext>
              </a:extLst>
            </p:cNvPr>
            <p:cNvSpPr/>
            <p:nvPr/>
          </p:nvSpPr>
          <p:spPr>
            <a:xfrm>
              <a:off x="16056730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9" name="Rectangle 28">
              <a:extLst>
                <a:ext uri="{FF2B5EF4-FFF2-40B4-BE49-F238E27FC236}">
                  <a16:creationId xmlns:a16="http://schemas.microsoft.com/office/drawing/2014/main" id="{7B061427-944A-FF8B-7DF8-A9D6A43CEA9C}"/>
                </a:ext>
              </a:extLst>
            </p:cNvPr>
            <p:cNvSpPr/>
            <p:nvPr/>
          </p:nvSpPr>
          <p:spPr>
            <a:xfrm>
              <a:off x="11748131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0" name="Rectangle 29">
              <a:extLst>
                <a:ext uri="{FF2B5EF4-FFF2-40B4-BE49-F238E27FC236}">
                  <a16:creationId xmlns:a16="http://schemas.microsoft.com/office/drawing/2014/main" id="{F8CB7C4A-C080-5869-4F23-372A378CC7D6}"/>
                </a:ext>
              </a:extLst>
            </p:cNvPr>
            <p:cNvSpPr/>
            <p:nvPr/>
          </p:nvSpPr>
          <p:spPr>
            <a:xfrm>
              <a:off x="12468242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1" name="Rectangle 30">
              <a:extLst>
                <a:ext uri="{FF2B5EF4-FFF2-40B4-BE49-F238E27FC236}">
                  <a16:creationId xmlns:a16="http://schemas.microsoft.com/office/drawing/2014/main" id="{B12BE7A5-95E9-212C-C1D5-50C1E4C256A4}"/>
                </a:ext>
              </a:extLst>
            </p:cNvPr>
            <p:cNvSpPr/>
            <p:nvPr/>
          </p:nvSpPr>
          <p:spPr>
            <a:xfrm>
              <a:off x="13188352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2" name="Rectangle 31">
              <a:extLst>
                <a:ext uri="{FF2B5EF4-FFF2-40B4-BE49-F238E27FC236}">
                  <a16:creationId xmlns:a16="http://schemas.microsoft.com/office/drawing/2014/main" id="{A4AA3212-7C5A-ED71-5B21-EBE2F903C03F}"/>
                </a:ext>
              </a:extLst>
            </p:cNvPr>
            <p:cNvSpPr/>
            <p:nvPr/>
          </p:nvSpPr>
          <p:spPr>
            <a:xfrm>
              <a:off x="13908463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3" name="Rectangle 32">
              <a:extLst>
                <a:ext uri="{FF2B5EF4-FFF2-40B4-BE49-F238E27FC236}">
                  <a16:creationId xmlns:a16="http://schemas.microsoft.com/office/drawing/2014/main" id="{952A56A7-C622-EE2A-701E-5CB883FE49A9}"/>
                </a:ext>
              </a:extLst>
            </p:cNvPr>
            <p:cNvSpPr/>
            <p:nvPr/>
          </p:nvSpPr>
          <p:spPr>
            <a:xfrm>
              <a:off x="14628574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4" name="Rectangle 33">
              <a:extLst>
                <a:ext uri="{FF2B5EF4-FFF2-40B4-BE49-F238E27FC236}">
                  <a16:creationId xmlns:a16="http://schemas.microsoft.com/office/drawing/2014/main" id="{C9E7D482-570D-792C-C47B-A35BF020A45B}"/>
                </a:ext>
              </a:extLst>
            </p:cNvPr>
            <p:cNvSpPr/>
            <p:nvPr/>
          </p:nvSpPr>
          <p:spPr>
            <a:xfrm>
              <a:off x="15348685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5" name="Rectangle 34">
              <a:extLst>
                <a:ext uri="{FF2B5EF4-FFF2-40B4-BE49-F238E27FC236}">
                  <a16:creationId xmlns:a16="http://schemas.microsoft.com/office/drawing/2014/main" id="{655BE23E-5F70-BB3A-F640-EE4DDF905AE4}"/>
                </a:ext>
              </a:extLst>
            </p:cNvPr>
            <p:cNvSpPr/>
            <p:nvPr/>
          </p:nvSpPr>
          <p:spPr>
            <a:xfrm>
              <a:off x="16056730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6" name="Rectangle 35">
              <a:extLst>
                <a:ext uri="{FF2B5EF4-FFF2-40B4-BE49-F238E27FC236}">
                  <a16:creationId xmlns:a16="http://schemas.microsoft.com/office/drawing/2014/main" id="{3921CADF-E541-E0E0-38FF-3656A19F06D6}"/>
                </a:ext>
              </a:extLst>
            </p:cNvPr>
            <p:cNvSpPr/>
            <p:nvPr/>
          </p:nvSpPr>
          <p:spPr>
            <a:xfrm>
              <a:off x="11748131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7" name="Rectangle 36">
              <a:extLst>
                <a:ext uri="{FF2B5EF4-FFF2-40B4-BE49-F238E27FC236}">
                  <a16:creationId xmlns:a16="http://schemas.microsoft.com/office/drawing/2014/main" id="{17E43488-DF41-F024-F1B0-90803B065BCA}"/>
                </a:ext>
              </a:extLst>
            </p:cNvPr>
            <p:cNvSpPr/>
            <p:nvPr/>
          </p:nvSpPr>
          <p:spPr>
            <a:xfrm>
              <a:off x="12468242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8" name="Rectangle 37">
              <a:extLst>
                <a:ext uri="{FF2B5EF4-FFF2-40B4-BE49-F238E27FC236}">
                  <a16:creationId xmlns:a16="http://schemas.microsoft.com/office/drawing/2014/main" id="{920D99CB-A419-DA12-12B2-BEE84BA7A18C}"/>
                </a:ext>
              </a:extLst>
            </p:cNvPr>
            <p:cNvSpPr/>
            <p:nvPr/>
          </p:nvSpPr>
          <p:spPr>
            <a:xfrm>
              <a:off x="13188352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9" name="Rectangle 38">
              <a:extLst>
                <a:ext uri="{FF2B5EF4-FFF2-40B4-BE49-F238E27FC236}">
                  <a16:creationId xmlns:a16="http://schemas.microsoft.com/office/drawing/2014/main" id="{74DE44D1-D5AC-A4AE-6FAA-7167D7A3E112}"/>
                </a:ext>
              </a:extLst>
            </p:cNvPr>
            <p:cNvSpPr/>
            <p:nvPr/>
          </p:nvSpPr>
          <p:spPr>
            <a:xfrm>
              <a:off x="13908463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0" name="Rectangle 39">
              <a:extLst>
                <a:ext uri="{FF2B5EF4-FFF2-40B4-BE49-F238E27FC236}">
                  <a16:creationId xmlns:a16="http://schemas.microsoft.com/office/drawing/2014/main" id="{049224EF-F3FC-E165-2181-527AE4350F10}"/>
                </a:ext>
              </a:extLst>
            </p:cNvPr>
            <p:cNvSpPr/>
            <p:nvPr/>
          </p:nvSpPr>
          <p:spPr>
            <a:xfrm>
              <a:off x="14628574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1" name="Rectangle 40">
              <a:extLst>
                <a:ext uri="{FF2B5EF4-FFF2-40B4-BE49-F238E27FC236}">
                  <a16:creationId xmlns:a16="http://schemas.microsoft.com/office/drawing/2014/main" id="{5490140F-213E-767C-C2F9-118615E4E3CB}"/>
                </a:ext>
              </a:extLst>
            </p:cNvPr>
            <p:cNvSpPr/>
            <p:nvPr/>
          </p:nvSpPr>
          <p:spPr>
            <a:xfrm>
              <a:off x="15348685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2" name="Rectangle 41">
              <a:extLst>
                <a:ext uri="{FF2B5EF4-FFF2-40B4-BE49-F238E27FC236}">
                  <a16:creationId xmlns:a16="http://schemas.microsoft.com/office/drawing/2014/main" id="{0E11B17B-3166-AE1D-D294-83162F6047F7}"/>
                </a:ext>
              </a:extLst>
            </p:cNvPr>
            <p:cNvSpPr/>
            <p:nvPr/>
          </p:nvSpPr>
          <p:spPr>
            <a:xfrm>
              <a:off x="16056730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3" name="Rectangle 42">
              <a:extLst>
                <a:ext uri="{FF2B5EF4-FFF2-40B4-BE49-F238E27FC236}">
                  <a16:creationId xmlns:a16="http://schemas.microsoft.com/office/drawing/2014/main" id="{39CD898B-22EF-7129-DD1D-D05EACF75B69}"/>
                </a:ext>
              </a:extLst>
            </p:cNvPr>
            <p:cNvSpPr/>
            <p:nvPr/>
          </p:nvSpPr>
          <p:spPr>
            <a:xfrm>
              <a:off x="11748131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4" name="Rectangle 43">
              <a:extLst>
                <a:ext uri="{FF2B5EF4-FFF2-40B4-BE49-F238E27FC236}">
                  <a16:creationId xmlns:a16="http://schemas.microsoft.com/office/drawing/2014/main" id="{E95D055D-3307-671E-F11D-43BCBADEFF03}"/>
                </a:ext>
              </a:extLst>
            </p:cNvPr>
            <p:cNvSpPr/>
            <p:nvPr/>
          </p:nvSpPr>
          <p:spPr>
            <a:xfrm>
              <a:off x="12468242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5" name="Rectangle 44">
              <a:extLst>
                <a:ext uri="{FF2B5EF4-FFF2-40B4-BE49-F238E27FC236}">
                  <a16:creationId xmlns:a16="http://schemas.microsoft.com/office/drawing/2014/main" id="{D8F6F253-44D2-E894-7D4B-0AFF380FEB01}"/>
                </a:ext>
              </a:extLst>
            </p:cNvPr>
            <p:cNvSpPr/>
            <p:nvPr/>
          </p:nvSpPr>
          <p:spPr>
            <a:xfrm>
              <a:off x="13188352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6" name="Rectangle 45">
              <a:extLst>
                <a:ext uri="{FF2B5EF4-FFF2-40B4-BE49-F238E27FC236}">
                  <a16:creationId xmlns:a16="http://schemas.microsoft.com/office/drawing/2014/main" id="{A1C84E54-B7E5-DA47-7778-5491B5B7F95C}"/>
                </a:ext>
              </a:extLst>
            </p:cNvPr>
            <p:cNvSpPr/>
            <p:nvPr/>
          </p:nvSpPr>
          <p:spPr>
            <a:xfrm>
              <a:off x="13908463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7" name="Rectangle 46">
              <a:extLst>
                <a:ext uri="{FF2B5EF4-FFF2-40B4-BE49-F238E27FC236}">
                  <a16:creationId xmlns:a16="http://schemas.microsoft.com/office/drawing/2014/main" id="{73EC9F5C-81D2-2607-D128-70C742B1FA7A}"/>
                </a:ext>
              </a:extLst>
            </p:cNvPr>
            <p:cNvSpPr/>
            <p:nvPr/>
          </p:nvSpPr>
          <p:spPr>
            <a:xfrm>
              <a:off x="14628574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8" name="Rectangle 47">
              <a:extLst>
                <a:ext uri="{FF2B5EF4-FFF2-40B4-BE49-F238E27FC236}">
                  <a16:creationId xmlns:a16="http://schemas.microsoft.com/office/drawing/2014/main" id="{73C8772A-37C9-F0DE-5439-FF3EE37E990B}"/>
                </a:ext>
              </a:extLst>
            </p:cNvPr>
            <p:cNvSpPr/>
            <p:nvPr/>
          </p:nvSpPr>
          <p:spPr>
            <a:xfrm>
              <a:off x="15348685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9" name="Rectangle 48">
              <a:extLst>
                <a:ext uri="{FF2B5EF4-FFF2-40B4-BE49-F238E27FC236}">
                  <a16:creationId xmlns:a16="http://schemas.microsoft.com/office/drawing/2014/main" id="{727CC6C0-41CE-97F1-7C59-9BD741C48CB2}"/>
                </a:ext>
              </a:extLst>
            </p:cNvPr>
            <p:cNvSpPr/>
            <p:nvPr/>
          </p:nvSpPr>
          <p:spPr>
            <a:xfrm>
              <a:off x="16056730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0" name="Rectangle 49">
              <a:extLst>
                <a:ext uri="{FF2B5EF4-FFF2-40B4-BE49-F238E27FC236}">
                  <a16:creationId xmlns:a16="http://schemas.microsoft.com/office/drawing/2014/main" id="{2B2C3492-A952-4FD5-B6A6-E03ACBA075C5}"/>
                </a:ext>
              </a:extLst>
            </p:cNvPr>
            <p:cNvSpPr/>
            <p:nvPr/>
          </p:nvSpPr>
          <p:spPr>
            <a:xfrm>
              <a:off x="11748131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1" name="Rectangle 50">
              <a:extLst>
                <a:ext uri="{FF2B5EF4-FFF2-40B4-BE49-F238E27FC236}">
                  <a16:creationId xmlns:a16="http://schemas.microsoft.com/office/drawing/2014/main" id="{495B139E-DD9F-5DC8-5E29-B2694F0A7A87}"/>
                </a:ext>
              </a:extLst>
            </p:cNvPr>
            <p:cNvSpPr/>
            <p:nvPr/>
          </p:nvSpPr>
          <p:spPr>
            <a:xfrm>
              <a:off x="12468242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2" name="Rectangle 51">
              <a:extLst>
                <a:ext uri="{FF2B5EF4-FFF2-40B4-BE49-F238E27FC236}">
                  <a16:creationId xmlns:a16="http://schemas.microsoft.com/office/drawing/2014/main" id="{9099639B-3D34-97BB-A5A0-1D4B5315DD28}"/>
                </a:ext>
              </a:extLst>
            </p:cNvPr>
            <p:cNvSpPr/>
            <p:nvPr/>
          </p:nvSpPr>
          <p:spPr>
            <a:xfrm>
              <a:off x="13188352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3" name="Rectangle 52">
              <a:extLst>
                <a:ext uri="{FF2B5EF4-FFF2-40B4-BE49-F238E27FC236}">
                  <a16:creationId xmlns:a16="http://schemas.microsoft.com/office/drawing/2014/main" id="{11C5F71A-353D-F8AA-9C27-C344A95CD452}"/>
                </a:ext>
              </a:extLst>
            </p:cNvPr>
            <p:cNvSpPr/>
            <p:nvPr/>
          </p:nvSpPr>
          <p:spPr>
            <a:xfrm>
              <a:off x="13908463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4" name="Rectangle 53">
              <a:extLst>
                <a:ext uri="{FF2B5EF4-FFF2-40B4-BE49-F238E27FC236}">
                  <a16:creationId xmlns:a16="http://schemas.microsoft.com/office/drawing/2014/main" id="{9F0B0742-FF3C-D795-22A6-6B386B379BEA}"/>
                </a:ext>
              </a:extLst>
            </p:cNvPr>
            <p:cNvSpPr/>
            <p:nvPr/>
          </p:nvSpPr>
          <p:spPr>
            <a:xfrm>
              <a:off x="14628574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5" name="Rectangle 54">
              <a:extLst>
                <a:ext uri="{FF2B5EF4-FFF2-40B4-BE49-F238E27FC236}">
                  <a16:creationId xmlns:a16="http://schemas.microsoft.com/office/drawing/2014/main" id="{3319EC19-39FE-63EC-42BB-FCD46DC9C320}"/>
                </a:ext>
              </a:extLst>
            </p:cNvPr>
            <p:cNvSpPr/>
            <p:nvPr/>
          </p:nvSpPr>
          <p:spPr>
            <a:xfrm>
              <a:off x="15348685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6" name="Rectangle 55">
              <a:extLst>
                <a:ext uri="{FF2B5EF4-FFF2-40B4-BE49-F238E27FC236}">
                  <a16:creationId xmlns:a16="http://schemas.microsoft.com/office/drawing/2014/main" id="{A0D1CB48-247E-1E13-68AE-5C0A0A077950}"/>
                </a:ext>
              </a:extLst>
            </p:cNvPr>
            <p:cNvSpPr/>
            <p:nvPr/>
          </p:nvSpPr>
          <p:spPr>
            <a:xfrm>
              <a:off x="16056730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7" name="Rectangle 13">
              <a:extLst>
                <a:ext uri="{FF2B5EF4-FFF2-40B4-BE49-F238E27FC236}">
                  <a16:creationId xmlns:a16="http://schemas.microsoft.com/office/drawing/2014/main" id="{CFA77CB8-B0B3-E580-1270-42EC9958AAA8}"/>
                </a:ext>
              </a:extLst>
            </p:cNvPr>
            <p:cNvSpPr/>
            <p:nvPr/>
          </p:nvSpPr>
          <p:spPr>
            <a:xfrm>
              <a:off x="16776841" y="5872649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8" name="Rectangle 20">
              <a:extLst>
                <a:ext uri="{FF2B5EF4-FFF2-40B4-BE49-F238E27FC236}">
                  <a16:creationId xmlns:a16="http://schemas.microsoft.com/office/drawing/2014/main" id="{69DDA023-C3D1-E6D1-B716-DCDA03BE233E}"/>
                </a:ext>
              </a:extLst>
            </p:cNvPr>
            <p:cNvSpPr/>
            <p:nvPr/>
          </p:nvSpPr>
          <p:spPr>
            <a:xfrm>
              <a:off x="16776841" y="6592760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9" name="Rectangle 27">
              <a:extLst>
                <a:ext uri="{FF2B5EF4-FFF2-40B4-BE49-F238E27FC236}">
                  <a16:creationId xmlns:a16="http://schemas.microsoft.com/office/drawing/2014/main" id="{530D6317-3AC4-C346-14EF-22C16B057427}"/>
                </a:ext>
              </a:extLst>
            </p:cNvPr>
            <p:cNvSpPr/>
            <p:nvPr/>
          </p:nvSpPr>
          <p:spPr>
            <a:xfrm>
              <a:off x="16776841" y="731287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0" name="Rectangle 34">
              <a:extLst>
                <a:ext uri="{FF2B5EF4-FFF2-40B4-BE49-F238E27FC236}">
                  <a16:creationId xmlns:a16="http://schemas.microsoft.com/office/drawing/2014/main" id="{FDEAB7C9-A999-ADF5-A0F3-16DAF8886EB3}"/>
                </a:ext>
              </a:extLst>
            </p:cNvPr>
            <p:cNvSpPr/>
            <p:nvPr/>
          </p:nvSpPr>
          <p:spPr>
            <a:xfrm>
              <a:off x="16776841" y="8026631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1" name="Rectangle 41">
              <a:extLst>
                <a:ext uri="{FF2B5EF4-FFF2-40B4-BE49-F238E27FC236}">
                  <a16:creationId xmlns:a16="http://schemas.microsoft.com/office/drawing/2014/main" id="{C8028A55-29B1-9F01-9E65-9D72794F609D}"/>
                </a:ext>
              </a:extLst>
            </p:cNvPr>
            <p:cNvSpPr/>
            <p:nvPr/>
          </p:nvSpPr>
          <p:spPr>
            <a:xfrm>
              <a:off x="16776841" y="8746742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2" name="Rectangle 48">
              <a:extLst>
                <a:ext uri="{FF2B5EF4-FFF2-40B4-BE49-F238E27FC236}">
                  <a16:creationId xmlns:a16="http://schemas.microsoft.com/office/drawing/2014/main" id="{5E2857D7-7ABC-2884-8E25-D79AAC87B975}"/>
                </a:ext>
              </a:extLst>
            </p:cNvPr>
            <p:cNvSpPr/>
            <p:nvPr/>
          </p:nvSpPr>
          <p:spPr>
            <a:xfrm>
              <a:off x="16776841" y="946050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3" name="Rectangle 55">
              <a:extLst>
                <a:ext uri="{FF2B5EF4-FFF2-40B4-BE49-F238E27FC236}">
                  <a16:creationId xmlns:a16="http://schemas.microsoft.com/office/drawing/2014/main" id="{F2EB4E1D-0842-30BF-B259-92F4BB2BE49D}"/>
                </a:ext>
              </a:extLst>
            </p:cNvPr>
            <p:cNvSpPr/>
            <p:nvPr/>
          </p:nvSpPr>
          <p:spPr>
            <a:xfrm>
              <a:off x="16776841" y="10180613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4" name="Rectangle 49">
              <a:extLst>
                <a:ext uri="{FF2B5EF4-FFF2-40B4-BE49-F238E27FC236}">
                  <a16:creationId xmlns:a16="http://schemas.microsoft.com/office/drawing/2014/main" id="{A24E8FFB-EF50-86C5-320C-256C7EFB969C}"/>
                </a:ext>
              </a:extLst>
            </p:cNvPr>
            <p:cNvSpPr/>
            <p:nvPr/>
          </p:nvSpPr>
          <p:spPr>
            <a:xfrm>
              <a:off x="11748131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5" name="Rectangle 50">
              <a:extLst>
                <a:ext uri="{FF2B5EF4-FFF2-40B4-BE49-F238E27FC236}">
                  <a16:creationId xmlns:a16="http://schemas.microsoft.com/office/drawing/2014/main" id="{2D99F994-6619-2CC5-ACB0-55225F856C76}"/>
                </a:ext>
              </a:extLst>
            </p:cNvPr>
            <p:cNvSpPr/>
            <p:nvPr/>
          </p:nvSpPr>
          <p:spPr>
            <a:xfrm>
              <a:off x="12468242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6" name="Rectangle 51">
              <a:extLst>
                <a:ext uri="{FF2B5EF4-FFF2-40B4-BE49-F238E27FC236}">
                  <a16:creationId xmlns:a16="http://schemas.microsoft.com/office/drawing/2014/main" id="{5D21457D-CFD4-FCE8-440C-0467EB65C8BD}"/>
                </a:ext>
              </a:extLst>
            </p:cNvPr>
            <p:cNvSpPr/>
            <p:nvPr/>
          </p:nvSpPr>
          <p:spPr>
            <a:xfrm>
              <a:off x="13188352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7" name="Rectangle 52">
              <a:extLst>
                <a:ext uri="{FF2B5EF4-FFF2-40B4-BE49-F238E27FC236}">
                  <a16:creationId xmlns:a16="http://schemas.microsoft.com/office/drawing/2014/main" id="{88B55AAC-C51C-252E-9190-7B98D311AE47}"/>
                </a:ext>
              </a:extLst>
            </p:cNvPr>
            <p:cNvSpPr/>
            <p:nvPr/>
          </p:nvSpPr>
          <p:spPr>
            <a:xfrm>
              <a:off x="13908463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8" name="Rectangle 53">
              <a:extLst>
                <a:ext uri="{FF2B5EF4-FFF2-40B4-BE49-F238E27FC236}">
                  <a16:creationId xmlns:a16="http://schemas.microsoft.com/office/drawing/2014/main" id="{69F1700B-DFCC-D901-8A5D-DE84FE6A7E01}"/>
                </a:ext>
              </a:extLst>
            </p:cNvPr>
            <p:cNvSpPr/>
            <p:nvPr/>
          </p:nvSpPr>
          <p:spPr>
            <a:xfrm>
              <a:off x="14628574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9" name="Rectangle 54">
              <a:extLst>
                <a:ext uri="{FF2B5EF4-FFF2-40B4-BE49-F238E27FC236}">
                  <a16:creationId xmlns:a16="http://schemas.microsoft.com/office/drawing/2014/main" id="{85FF839E-E0F7-80D4-D443-359495F04CD7}"/>
                </a:ext>
              </a:extLst>
            </p:cNvPr>
            <p:cNvSpPr/>
            <p:nvPr/>
          </p:nvSpPr>
          <p:spPr>
            <a:xfrm>
              <a:off x="15348685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0" name="Rectangle 55">
              <a:extLst>
                <a:ext uri="{FF2B5EF4-FFF2-40B4-BE49-F238E27FC236}">
                  <a16:creationId xmlns:a16="http://schemas.microsoft.com/office/drawing/2014/main" id="{AACE7E9B-5B30-47F9-D6E2-D414FAB25AAD}"/>
                </a:ext>
              </a:extLst>
            </p:cNvPr>
            <p:cNvSpPr/>
            <p:nvPr/>
          </p:nvSpPr>
          <p:spPr>
            <a:xfrm>
              <a:off x="16056730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1" name="Rectangle 55">
              <a:extLst>
                <a:ext uri="{FF2B5EF4-FFF2-40B4-BE49-F238E27FC236}">
                  <a16:creationId xmlns:a16="http://schemas.microsoft.com/office/drawing/2014/main" id="{FE9E0728-FEC0-1C49-4C3C-4BBA78ECBC9E}"/>
                </a:ext>
              </a:extLst>
            </p:cNvPr>
            <p:cNvSpPr/>
            <p:nvPr/>
          </p:nvSpPr>
          <p:spPr>
            <a:xfrm>
              <a:off x="16776841" y="10900724"/>
              <a:ext cx="720111" cy="720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2" name="Straight Connector 921">
              <a:extLst>
                <a:ext uri="{FF2B5EF4-FFF2-40B4-BE49-F238E27FC236}">
                  <a16:creationId xmlns:a16="http://schemas.microsoft.com/office/drawing/2014/main" id="{CE1E7925-04AA-B5B0-B801-D37C1B6A2B2C}"/>
                </a:ext>
              </a:extLst>
            </p:cNvPr>
            <p:cNvCxnSpPr/>
            <p:nvPr/>
          </p:nvCxnSpPr>
          <p:spPr>
            <a:xfrm>
              <a:off x="11756386" y="8746742"/>
              <a:ext cx="5741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Straight Connector 922">
              <a:extLst>
                <a:ext uri="{FF2B5EF4-FFF2-40B4-BE49-F238E27FC236}">
                  <a16:creationId xmlns:a16="http://schemas.microsoft.com/office/drawing/2014/main" id="{E22C4295-9084-CE97-6AFF-0DDB296B4BB7}"/>
                </a:ext>
              </a:extLst>
            </p:cNvPr>
            <p:cNvCxnSpPr/>
            <p:nvPr/>
          </p:nvCxnSpPr>
          <p:spPr>
            <a:xfrm>
              <a:off x="14626669" y="5872649"/>
              <a:ext cx="0" cy="5760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E2028EEB-EF0D-85AA-6B62-4FE5332E9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76805" y="8600688"/>
              <a:ext cx="292616" cy="29261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14EE2D35-073C-B211-8645-43BD127DEC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38488" y="7167451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3AEF6C0E-8973-0568-3BB5-896DC3A2E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06231" y="7167451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AA3B120B-7494-D01F-B685-F03F2B32E8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34043" y="1003709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534C18C3-7C3A-22ED-8715-0D80A68E4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06231" y="1003709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638C11AE-6061-4E42-3E8E-02D7A52D51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06231" y="8599418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02A93503-2B84-EF09-4D04-55A1045F0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38488" y="8603863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ADD58734-E919-C93E-D794-EF89E6AE65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76805" y="1003582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BD125205-D5FC-EA1A-16CA-163FD6253A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76805" y="7167451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3" name="Straight Connector 932">
              <a:extLst>
                <a:ext uri="{FF2B5EF4-FFF2-40B4-BE49-F238E27FC236}">
                  <a16:creationId xmlns:a16="http://schemas.microsoft.com/office/drawing/2014/main" id="{D81AAD30-84FB-1092-7BFA-15FF58B3570F}"/>
                </a:ext>
              </a:extLst>
            </p:cNvPr>
            <p:cNvCxnSpPr/>
            <p:nvPr/>
          </p:nvCxnSpPr>
          <p:spPr>
            <a:xfrm>
              <a:off x="6024711" y="11618930"/>
              <a:ext cx="11484941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Straight Connector 933">
              <a:extLst>
                <a:ext uri="{FF2B5EF4-FFF2-40B4-BE49-F238E27FC236}">
                  <a16:creationId xmlns:a16="http://schemas.microsoft.com/office/drawing/2014/main" id="{CCE55596-4785-FB11-DB08-EF685A87DFA5}"/>
                </a:ext>
              </a:extLst>
            </p:cNvPr>
            <p:cNvCxnSpPr/>
            <p:nvPr/>
          </p:nvCxnSpPr>
          <p:spPr>
            <a:xfrm>
              <a:off x="17507112" y="132719"/>
              <a:ext cx="0" cy="114851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Straight Connector 934">
              <a:extLst>
                <a:ext uri="{FF2B5EF4-FFF2-40B4-BE49-F238E27FC236}">
                  <a16:creationId xmlns:a16="http://schemas.microsoft.com/office/drawing/2014/main" id="{292CBFE6-EA2A-98A1-E855-DB2CAE020DD7}"/>
                </a:ext>
              </a:extLst>
            </p:cNvPr>
            <p:cNvCxnSpPr/>
            <p:nvPr/>
          </p:nvCxnSpPr>
          <p:spPr>
            <a:xfrm>
              <a:off x="6015821" y="5872649"/>
              <a:ext cx="11484941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Straight Connector 935">
              <a:extLst>
                <a:ext uri="{FF2B5EF4-FFF2-40B4-BE49-F238E27FC236}">
                  <a16:creationId xmlns:a16="http://schemas.microsoft.com/office/drawing/2014/main" id="{0E8D9CB7-7971-D342-97E4-0334196CF42A}"/>
                </a:ext>
              </a:extLst>
            </p:cNvPr>
            <p:cNvCxnSpPr/>
            <p:nvPr/>
          </p:nvCxnSpPr>
          <p:spPr>
            <a:xfrm>
              <a:off x="11751941" y="126369"/>
              <a:ext cx="0" cy="11485195"/>
            </a:xfrm>
            <a:prstGeom prst="line">
              <a:avLst/>
            </a:prstGeom>
            <a:solidFill>
              <a:srgbClr val="FF701F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Straight Connector 936">
              <a:extLst>
                <a:ext uri="{FF2B5EF4-FFF2-40B4-BE49-F238E27FC236}">
                  <a16:creationId xmlns:a16="http://schemas.microsoft.com/office/drawing/2014/main" id="{6FAFBB0B-B81D-4629-6BC5-C95C83238AB6}"/>
                </a:ext>
              </a:extLst>
            </p:cNvPr>
            <p:cNvCxnSpPr/>
            <p:nvPr/>
          </p:nvCxnSpPr>
          <p:spPr>
            <a:xfrm>
              <a:off x="9622090" y="2995381"/>
              <a:ext cx="3566263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Straight Connector 937">
              <a:extLst>
                <a:ext uri="{FF2B5EF4-FFF2-40B4-BE49-F238E27FC236}">
                  <a16:creationId xmlns:a16="http://schemas.microsoft.com/office/drawing/2014/main" id="{5B2E4C41-2D3B-EF43-9CBD-199E893B4186}"/>
                </a:ext>
              </a:extLst>
            </p:cNvPr>
            <p:cNvCxnSpPr/>
            <p:nvPr/>
          </p:nvCxnSpPr>
          <p:spPr>
            <a:xfrm>
              <a:off x="9622090" y="6592760"/>
              <a:ext cx="3566263" cy="0"/>
            </a:xfrm>
            <a:prstGeom prst="line">
              <a:avLst/>
            </a:prstGeom>
            <a:ln w="1905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Connector 938">
              <a:extLst>
                <a:ext uri="{FF2B5EF4-FFF2-40B4-BE49-F238E27FC236}">
                  <a16:creationId xmlns:a16="http://schemas.microsoft.com/office/drawing/2014/main" id="{67A05036-5003-2BE3-86F5-EC5C35BBD2F4}"/>
                </a:ext>
              </a:extLst>
            </p:cNvPr>
            <p:cNvCxnSpPr/>
            <p:nvPr/>
          </p:nvCxnSpPr>
          <p:spPr>
            <a:xfrm>
              <a:off x="9622090" y="2989666"/>
              <a:ext cx="0" cy="3610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Straight Connector 939">
              <a:extLst>
                <a:ext uri="{FF2B5EF4-FFF2-40B4-BE49-F238E27FC236}">
                  <a16:creationId xmlns:a16="http://schemas.microsoft.com/office/drawing/2014/main" id="{FFD23C95-A2D1-C5E1-F4F8-2E33BECFD941}"/>
                </a:ext>
              </a:extLst>
            </p:cNvPr>
            <p:cNvCxnSpPr/>
            <p:nvPr/>
          </p:nvCxnSpPr>
          <p:spPr>
            <a:xfrm>
              <a:off x="13180097" y="2992841"/>
              <a:ext cx="0" cy="361007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7B627E89-8C10-0DB7-349C-976B6DA1F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41028" y="4289549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D850F22E-4E26-F263-F3FA-87494B2702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45473" y="2856312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8D09B22D-3052-A448-729D-25F3AD5EE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1381" y="2848692"/>
              <a:ext cx="292616" cy="2926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365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1B893-04B6-C87A-BB8E-E94F47A06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D5D1F9-CB8C-D9CF-B295-68A90D39F626}"/>
              </a:ext>
            </a:extLst>
          </p:cNvPr>
          <p:cNvSpPr txBox="1"/>
          <p:nvPr/>
        </p:nvSpPr>
        <p:spPr>
          <a:xfrm>
            <a:off x="760901" y="93119"/>
            <a:ext cx="1015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Chapter 5: YOLOv8-FF: Feature Fusion-Enhanced Model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8D682F-B5A5-E3BC-DBA2-6C5179CF5868}"/>
              </a:ext>
            </a:extLst>
          </p:cNvPr>
          <p:cNvSpPr/>
          <p:nvPr/>
        </p:nvSpPr>
        <p:spPr>
          <a:xfrm>
            <a:off x="-1" y="804672"/>
            <a:ext cx="5469468" cy="4185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  <a:gs pos="48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Methodology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691E26-400A-A7D7-E092-FCD30B0A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CCF7C-B4BD-460D-ADE2-F22D9606553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10" name="Picture 9" descr="A colorful lines and dots&#10;&#10;Description automatically generated">
            <a:extLst>
              <a:ext uri="{FF2B5EF4-FFF2-40B4-BE49-F238E27FC236}">
                <a16:creationId xmlns:a16="http://schemas.microsoft.com/office/drawing/2014/main" id="{D5815CEB-A6F7-E3AA-2EE5-3F17E5A89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8" y="4522215"/>
            <a:ext cx="8857663" cy="220375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D7191C-0A03-9FA5-0CA6-D18E4E75727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260153" y="4959637"/>
            <a:ext cx="377120" cy="153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">
            <a:extLst>
              <a:ext uri="{FF2B5EF4-FFF2-40B4-BE49-F238E27FC236}">
                <a16:creationId xmlns:a16="http://schemas.microsoft.com/office/drawing/2014/main" id="{2D26788C-C095-AF7F-EB15-A57A5D2B16B4}"/>
              </a:ext>
            </a:extLst>
          </p:cNvPr>
          <p:cNvSpPr txBox="1"/>
          <p:nvPr/>
        </p:nvSpPr>
        <p:spPr>
          <a:xfrm>
            <a:off x="6637273" y="4805748"/>
            <a:ext cx="1656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cs typeface="Arial" panose="020B0604020202020204" pitchFamily="34" charset="0"/>
              </a:rPr>
              <a:t>Same-scale</a:t>
            </a:r>
            <a:r>
              <a:rPr lang="en-US" sz="1400" dirty="0"/>
              <a:t> </a:t>
            </a:r>
            <a:r>
              <a:rPr lang="en-US" sz="1400" dirty="0">
                <a:cs typeface="Arial" panose="020B0604020202020204" pitchFamily="34" charset="0"/>
              </a:rPr>
              <a:t>fusion</a:t>
            </a:r>
            <a:endParaRPr lang="en-CN" sz="1400" dirty="0">
              <a:cs typeface="Arial" panose="020B0604020202020204" pitchFamily="34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6A54C452-F32D-5CB7-251E-82B2B55C8C40}"/>
              </a:ext>
            </a:extLst>
          </p:cNvPr>
          <p:cNvSpPr txBox="1"/>
          <p:nvPr/>
        </p:nvSpPr>
        <p:spPr>
          <a:xfrm>
            <a:off x="6637273" y="6451060"/>
            <a:ext cx="1656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Cross-scale</a:t>
            </a:r>
            <a:r>
              <a:rPr lang="en-US" sz="1400" dirty="0"/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5258D7-2C2D-A799-36B7-CCF8399077E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349565" y="6102734"/>
            <a:ext cx="287708" cy="50221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">
            <a:extLst>
              <a:ext uri="{FF2B5EF4-FFF2-40B4-BE49-F238E27FC236}">
                <a16:creationId xmlns:a16="http://schemas.microsoft.com/office/drawing/2014/main" id="{6C8633AA-1B5F-D5A5-1AA9-8299F726C4B0}"/>
              </a:ext>
            </a:extLst>
          </p:cNvPr>
          <p:cNvSpPr txBox="1"/>
          <p:nvPr/>
        </p:nvSpPr>
        <p:spPr>
          <a:xfrm>
            <a:off x="760901" y="1433459"/>
            <a:ext cx="10641557" cy="737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198"/>
              </a:spcAft>
            </a:pPr>
            <a:r>
              <a:rPr lang="en-US" altLang="zh-CN" dirty="0">
                <a:cs typeface="Helvetica" panose="020B0604020202020204" pitchFamily="34" charset="0"/>
              </a:rPr>
              <a:t>The goal of </a:t>
            </a:r>
            <a:r>
              <a:rPr lang="en-US" altLang="zh-CN" dirty="0">
                <a:solidFill>
                  <a:schemeClr val="accent6"/>
                </a:solidFill>
                <a:cs typeface="Helvetica" panose="020B0604020202020204" pitchFamily="34" charset="0"/>
              </a:rPr>
              <a:t>YOLOv8-FF</a:t>
            </a:r>
            <a:r>
              <a:rPr lang="en-US" altLang="zh-CN" dirty="0">
                <a:cs typeface="Helvetica" panose="020B0604020202020204" pitchFamily="34" charset="0"/>
              </a:rPr>
              <a:t> is to propose a feature fusion-enhanced model based on YOLOv8 to address diverse canopy sizes</a:t>
            </a:r>
            <a:endParaRPr lang="zh-CN" altLang="en-US" dirty="0">
              <a:cs typeface="Helvetica" panose="020B0604020202020204" pitchFamily="34" charset="0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68BB6269-545C-C182-B6FD-84733A295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03" y="2240990"/>
            <a:ext cx="10641556" cy="227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fusion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techniques that incorporating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same-scale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cross-scale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fusion to preserve fine-grained details while capturing global context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Propose a refined network design for identifying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tiny, small, and medium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crowns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Incorporate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large-kernel convolutions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expand the receptive field, improving the identification of medium-sized canopies</a:t>
            </a:r>
          </a:p>
        </p:txBody>
      </p:sp>
    </p:spTree>
    <p:extLst>
      <p:ext uri="{BB962C8B-B14F-4D97-AF65-F5344CB8AC3E}">
        <p14:creationId xmlns:p14="http://schemas.microsoft.com/office/powerpoint/2010/main" val="3787203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E28A72"/>
            </a:gs>
            <a:gs pos="100000">
              <a:schemeClr val="bg1"/>
            </a:gs>
            <a:gs pos="48000">
              <a:srgbClr val="F4DBD6">
                <a:alpha val="92000"/>
                <a:lumMod val="91000"/>
                <a:lumOff val="9000"/>
              </a:srgbClr>
            </a:gs>
            <a:gs pos="100000">
              <a:schemeClr val="bg1"/>
            </a:gs>
          </a:gsLst>
          <a:path path="circle">
            <a:fillToRect t="100000" r="100000"/>
          </a:path>
          <a:tileRect l="-100000" b="-100000"/>
        </a:gradFill>
        <a:ln>
          <a:noFill/>
        </a:ln>
      </a:spPr>
      <a:bodyPr rtlCol="0" anchor="ctr"/>
      <a:lstStyle>
        <a:defPPr algn="l">
          <a:defRPr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19652</TotalTime>
  <Words>1089</Words>
  <Application>Microsoft Macintosh PowerPoint</Application>
  <PresentationFormat>Widescreen</PresentationFormat>
  <Paragraphs>199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等线</vt:lpstr>
      <vt:lpstr>微软雅黑</vt:lpstr>
      <vt:lpstr>Times New Roman Regular</vt:lpstr>
      <vt:lpstr>Arial</vt:lpstr>
      <vt:lpstr>Candara</vt:lpstr>
      <vt:lpstr>Courier New</vt:lpstr>
      <vt:lpstr>Helvetica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Ziyi Sun</cp:lastModifiedBy>
  <cp:revision>1817</cp:revision>
  <dcterms:created xsi:type="dcterms:W3CDTF">2021-04-26T13:49:45Z</dcterms:created>
  <dcterms:modified xsi:type="dcterms:W3CDTF">2025-06-26T01:50:27Z</dcterms:modified>
</cp:coreProperties>
</file>